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</p:sldMasterIdLst>
  <p:notesMasterIdLst>
    <p:notesMasterId r:id="rId8"/>
  </p:notesMasterIdLst>
  <p:sldIdLst>
    <p:sldId id="831" r:id="rId2"/>
    <p:sldId id="823" r:id="rId3"/>
    <p:sldId id="827" r:id="rId4"/>
    <p:sldId id="833" r:id="rId5"/>
    <p:sldId id="828" r:id="rId6"/>
    <p:sldId id="832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AD0"/>
          </a:solidFill>
        </a:fill>
      </a:tcStyle>
    </a:wholeTbl>
    <a:band2H>
      <a:tcTxStyle/>
      <a:tcStyle>
        <a:tcBdr/>
        <a:fill>
          <a:solidFill>
            <a:srgbClr val="FAE6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0EF"/>
          </a:solidFill>
        </a:fill>
      </a:tcStyle>
    </a:wholeTbl>
    <a:band2H>
      <a:tcTxStyle/>
      <a:tcStyle>
        <a:tcBdr/>
        <a:fill>
          <a:solidFill>
            <a:srgbClr val="E6F0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11" autoAdjust="0"/>
    <p:restoredTop sz="82137" autoAdjust="0"/>
  </p:normalViewPr>
  <p:slideViewPr>
    <p:cSldViewPr snapToGrid="0" snapToObjects="1">
      <p:cViewPr varScale="1">
        <p:scale>
          <a:sx n="91" d="100"/>
          <a:sy n="91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6278531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>
            <a:spLocks noGrp="1"/>
          </p:cNvSpPr>
          <p:nvPr>
            <p:ph type="title"/>
          </p:nvPr>
        </p:nvSpPr>
        <p:spPr>
          <a:xfrm>
            <a:off x="1692274" y="2195740"/>
            <a:ext cx="6911976" cy="24507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 defTabSz="914400">
              <a:defRPr sz="3000" b="1" u="sng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692275" y="4897623"/>
            <a:ext cx="6886202" cy="9361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13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13" y="512845"/>
            <a:ext cx="1594750" cy="9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0820498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e du titre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406400"/>
          </a:lstStyle>
          <a:p>
            <a:r>
              <a:t>Texte du titre</a:t>
            </a:r>
          </a:p>
        </p:txBody>
      </p:sp>
      <p:sp>
        <p:nvSpPr>
          <p:cNvPr id="11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06400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165785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122" name="Texte niveau 1…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698500" indent="-381000" algn="l" defTabSz="410765">
              <a:spcBef>
                <a:spcPts val="1600"/>
              </a:spcBef>
              <a:buSzPct val="171000"/>
              <a:buChar char="•"/>
              <a:defRPr sz="2800"/>
            </a:lvl1pPr>
            <a:lvl2pPr marL="1143000" indent="-381000" algn="l" defTabSz="410765">
              <a:spcBef>
                <a:spcPts val="1600"/>
              </a:spcBef>
              <a:buSzPct val="171000"/>
              <a:buChar char="•"/>
              <a:defRPr sz="2800"/>
            </a:lvl2pPr>
            <a:lvl3pPr marL="1587500" indent="-381000" algn="l" defTabSz="410765">
              <a:spcBef>
                <a:spcPts val="1600"/>
              </a:spcBef>
              <a:buSzPct val="171000"/>
              <a:buChar char="•"/>
              <a:defRPr sz="2800"/>
            </a:lvl3pPr>
            <a:lvl4pPr marL="2032000" indent="-381000" algn="l" defTabSz="410765">
              <a:spcBef>
                <a:spcPts val="1600"/>
              </a:spcBef>
              <a:buSzPct val="171000"/>
              <a:buChar char="•"/>
              <a:defRPr sz="2800"/>
            </a:lvl4pPr>
            <a:lvl5pPr marL="2476500" indent="-381000" algn="l" defTabSz="410765">
              <a:spcBef>
                <a:spcPts val="1600"/>
              </a:spcBef>
              <a:buSzPct val="171000"/>
              <a:buChar char="•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3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8829320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uver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mage"/>
          <p:cNvSpPr>
            <a:spLocks noGrp="1"/>
          </p:cNvSpPr>
          <p:nvPr>
            <p:ph type="pic" sz="half" idx="13"/>
          </p:nvPr>
        </p:nvSpPr>
        <p:spPr>
          <a:xfrm>
            <a:off x="2428875" y="1268015"/>
            <a:ext cx="4286250" cy="321468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1" name="Texte du titre"/>
          <p:cNvSpPr>
            <a:spLocks noGrp="1"/>
          </p:cNvSpPr>
          <p:nvPr>
            <p:ph type="title"/>
          </p:nvPr>
        </p:nvSpPr>
        <p:spPr>
          <a:xfrm>
            <a:off x="892968" y="5179218"/>
            <a:ext cx="7358064" cy="1196579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>
              <a:defRPr sz="5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2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570283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595293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mage"/>
          <p:cNvSpPr>
            <a:spLocks noGrp="1"/>
          </p:cNvSpPr>
          <p:nvPr>
            <p:ph type="pic" idx="13"/>
          </p:nvPr>
        </p:nvSpPr>
        <p:spPr>
          <a:xfrm>
            <a:off x="976312" y="732234"/>
            <a:ext cx="7191376" cy="539353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0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570283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397872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e niveau 1…"/>
          <p:cNvSpPr>
            <a:spLocks noGrp="1"/>
          </p:cNvSpPr>
          <p:nvPr>
            <p:ph type="body" idx="1"/>
          </p:nvPr>
        </p:nvSpPr>
        <p:spPr>
          <a:xfrm>
            <a:off x="892968" y="892968"/>
            <a:ext cx="7358064" cy="5072064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698500" indent="-381000" algn="l" defTabSz="410765">
              <a:spcBef>
                <a:spcPts val="3300"/>
              </a:spcBef>
              <a:buSzPct val="171000"/>
              <a:buChar char="•"/>
              <a:defRPr sz="2800"/>
            </a:lvl1pPr>
            <a:lvl2pPr marL="1143000" indent="-381000" algn="l" defTabSz="410765">
              <a:spcBef>
                <a:spcPts val="3300"/>
              </a:spcBef>
              <a:buSzPct val="171000"/>
              <a:buChar char="•"/>
              <a:defRPr sz="2800"/>
            </a:lvl2pPr>
            <a:lvl3pPr marL="1587500" indent="-381000" algn="l" defTabSz="410765">
              <a:spcBef>
                <a:spcPts val="3300"/>
              </a:spcBef>
              <a:buSzPct val="171000"/>
              <a:buChar char="•"/>
              <a:defRPr sz="2800"/>
            </a:lvl3pPr>
            <a:lvl4pPr marL="2032000" indent="-381000" algn="l" defTabSz="410765">
              <a:spcBef>
                <a:spcPts val="3300"/>
              </a:spcBef>
              <a:buSzPct val="171000"/>
              <a:buChar char="•"/>
              <a:defRPr sz="2800"/>
            </a:lvl4pPr>
            <a:lvl5pPr marL="2476500" indent="-381000" algn="l" defTabSz="410765">
              <a:spcBef>
                <a:spcPts val="3300"/>
              </a:spcBef>
              <a:buSzPct val="171000"/>
              <a:buChar char="•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5522841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6" name="Texte niveau 1…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marL="260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41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2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403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84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0731" y="650081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154775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16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7806187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173" name="Texte niveau 1…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numCol="2" spcCol="367903"/>
          <a:lstStyle>
            <a:lvl1pPr marL="657551" indent="-340051" algn="l" defTabSz="410765">
              <a:spcBef>
                <a:spcPts val="2600"/>
              </a:spcBef>
              <a:buSzPct val="171000"/>
              <a:buChar char="•"/>
              <a:defRPr sz="2200"/>
            </a:lvl1pPr>
            <a:lvl2pPr marL="1102051" indent="-340051" algn="l" defTabSz="410765">
              <a:spcBef>
                <a:spcPts val="2600"/>
              </a:spcBef>
              <a:buSzPct val="171000"/>
              <a:buChar char="•"/>
              <a:defRPr sz="2200"/>
            </a:lvl2pPr>
            <a:lvl3pPr marL="1546551" indent="-340051" algn="l" defTabSz="410765">
              <a:spcBef>
                <a:spcPts val="2600"/>
              </a:spcBef>
              <a:buSzPct val="171000"/>
              <a:buChar char="•"/>
              <a:defRPr sz="2200"/>
            </a:lvl3pPr>
            <a:lvl4pPr marL="1991051" indent="-340051" algn="l" defTabSz="410765">
              <a:spcBef>
                <a:spcPts val="2600"/>
              </a:spcBef>
              <a:buSzPct val="171000"/>
              <a:buChar char="•"/>
              <a:defRPr sz="2200"/>
            </a:lvl4pPr>
            <a:lvl5pPr marL="2435551" indent="-340051" algn="l" defTabSz="410765">
              <a:spcBef>
                <a:spcPts val="2600"/>
              </a:spcBef>
              <a:buSzPct val="171000"/>
              <a:buChar char="•"/>
              <a:defRPr sz="2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766120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8163" y="512762"/>
            <a:ext cx="1722438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defTabSz="914400">
              <a:spcBef>
                <a:spcPts val="700"/>
              </a:spcBef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8200" indent="-381000" defTabSz="914400">
              <a:spcBef>
                <a:spcPts val="700"/>
              </a:spcBef>
              <a:buSzPct val="100000"/>
              <a:buChar char="–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80160" indent="-365760" defTabSz="914400">
              <a:spcBef>
                <a:spcPts val="700"/>
              </a:spcBef>
              <a:buSzPct val="100000"/>
              <a:buChar char="•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94114" indent="-522514" defTabSz="914400">
              <a:spcBef>
                <a:spcPts val="700"/>
              </a:spcBef>
              <a:buSzPct val="100000"/>
              <a:buChar char="–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351314" indent="-522514" defTabSz="914400">
              <a:spcBef>
                <a:spcPts val="700"/>
              </a:spcBef>
              <a:buSzPct val="100000"/>
              <a:buChar char="»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3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5623189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1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3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5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800100" indent="-342900" algn="l" defTabSz="914400">
              <a:spcBef>
                <a:spcPts val="500"/>
              </a:spcBef>
              <a:buSzPct val="10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19200" indent="-304800" algn="l" defTabSz="914400">
              <a:spcBef>
                <a:spcPts val="5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indent="-457200" algn="l" defTabSz="914400">
              <a:spcBef>
                <a:spcPts val="500"/>
              </a:spcBef>
              <a:buSzPct val="10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377439" indent="-548639" algn="l" defTabSz="914400">
              <a:spcBef>
                <a:spcPts val="500"/>
              </a:spcBef>
              <a:buSzPct val="100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250425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e du titre"/>
          <p:cNvSpPr>
            <a:spLocks noGrp="1"/>
          </p:cNvSpPr>
          <p:nvPr>
            <p:ph type="title"/>
          </p:nvPr>
        </p:nvSpPr>
        <p:spPr>
          <a:xfrm>
            <a:off x="1692275" y="3428998"/>
            <a:ext cx="6911975" cy="12961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 defTabSz="914400">
              <a:defRPr sz="26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692275" y="4869160"/>
            <a:ext cx="6911975" cy="13681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Rectangle"/>
          <p:cNvSpPr>
            <a:spLocks noGrp="1"/>
          </p:cNvSpPr>
          <p:nvPr>
            <p:ph type="body" sz="quarter" idx="13"/>
          </p:nvPr>
        </p:nvSpPr>
        <p:spPr>
          <a:xfrm>
            <a:off x="5795962" y="2798505"/>
            <a:ext cx="2808288" cy="57606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 algn="r" defTabSz="914400">
              <a:defRPr sz="3000" b="1" u="sng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4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13" y="512845"/>
            <a:ext cx="1594750" cy="9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2005480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63" y="512762"/>
            <a:ext cx="1595438" cy="90011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e du titre"/>
          <p:cNvSpPr>
            <a:spLocks noGrp="1"/>
          </p:cNvSpPr>
          <p:nvPr>
            <p:ph type="title"/>
          </p:nvPr>
        </p:nvSpPr>
        <p:spPr>
          <a:xfrm>
            <a:off x="1331640" y="2195740"/>
            <a:ext cx="7272609" cy="2450704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l" defTabSz="914400">
              <a:defRPr sz="3000" b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3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331141" y="4897623"/>
            <a:ext cx="7247336" cy="93610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4648560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2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 du titre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algn="l" defTabSz="914400"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4" name="Texte niveau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8314821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3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5072133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3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5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85750" algn="l" defTabSz="914400">
              <a:spcBef>
                <a:spcPts val="500"/>
              </a:spcBef>
              <a:buSzPct val="1000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8719" indent="-274319" algn="l" defTabSz="914400">
              <a:spcBef>
                <a:spcPts val="5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5920" indent="-274320" algn="l" defTabSz="914400">
              <a:spcBef>
                <a:spcPts val="500"/>
              </a:spcBef>
              <a:buSzPct val="1000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03120" indent="-274320" algn="l" defTabSz="914400">
              <a:spcBef>
                <a:spcPts val="500"/>
              </a:spcBef>
              <a:buSzPct val="100000"/>
              <a:buChar char="»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5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3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9609190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46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600"/>
              </a:spcBef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0575" indent="-333375" algn="l" defTabSz="914400">
              <a:spcBef>
                <a:spcPts val="600"/>
              </a:spcBef>
              <a:buSzPct val="100000"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9" indent="-320039" algn="l" defTabSz="914400">
              <a:spcBef>
                <a:spcPts val="600"/>
              </a:spcBef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indent="-457200" algn="l" defTabSz="914400">
              <a:spcBef>
                <a:spcPts val="600"/>
              </a:spcBef>
              <a:buSzPct val="100000"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indent="-457200" algn="l" defTabSz="914400">
              <a:spcBef>
                <a:spcPts val="600"/>
              </a:spcBef>
              <a:buSzPct val="100000"/>
              <a:buChar char="»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7634046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e du titre"/>
          <p:cNvSpPr>
            <a:spLocks noGrp="1"/>
          </p:cNvSpPr>
          <p:nvPr>
            <p:ph type="title"/>
          </p:nvPr>
        </p:nvSpPr>
        <p:spPr>
          <a:xfrm>
            <a:off x="894084" y="169664"/>
            <a:ext cx="7358064" cy="1733476"/>
          </a:xfrm>
          <a:prstGeom prst="rect">
            <a:avLst/>
          </a:prstGeom>
        </p:spPr>
        <p:txBody>
          <a:bodyPr lIns="35718" tIns="35718" rIns="35718" bIns="35718" anchor="ctr"/>
          <a:lstStyle>
            <a:lvl1pP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55" name="Texte niveau 1…"/>
          <p:cNvSpPr>
            <a:spLocks noGrp="1"/>
          </p:cNvSpPr>
          <p:nvPr>
            <p:ph type="body" idx="1"/>
          </p:nvPr>
        </p:nvSpPr>
        <p:spPr>
          <a:xfrm>
            <a:off x="894084" y="1903139"/>
            <a:ext cx="7358064" cy="4105425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6130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1pPr>
            <a:lvl2pPr marL="10575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2pPr>
            <a:lvl3pPr marL="15020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3pPr>
            <a:lvl4pPr marL="1946533" indent="-398721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4pPr>
            <a:lvl5pPr marL="2391513" indent="-397613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339431" y="6527601"/>
            <a:ext cx="465138" cy="515939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3000"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2719152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e du titre"/>
          <p:cNvSpPr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264" name="Texte niveau 1…"/>
          <p:cNvSpPr>
            <a:spLocks noGrp="1"/>
          </p:cNvSpPr>
          <p:nvPr>
            <p:ph type="body" sz="quarter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marL="0" indent="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670728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"/>
          <p:cNvSpPr/>
          <p:nvPr/>
        </p:nvSpPr>
        <p:spPr>
          <a:xfrm>
            <a:off x="35495" y="46538"/>
            <a:ext cx="8593365" cy="1223965"/>
          </a:xfrm>
          <a:prstGeom prst="rect">
            <a:avLst/>
          </a:prstGeom>
          <a:solidFill>
            <a:schemeClr val="accent4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 sz="1600"/>
            </a:pPr>
            <a:endParaRPr/>
          </a:p>
        </p:txBody>
      </p:sp>
      <p:sp>
        <p:nvSpPr>
          <p:cNvPr id="27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275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Texte du titre"/>
          <p:cNvSpPr>
            <a:spLocks noGrp="1"/>
          </p:cNvSpPr>
          <p:nvPr>
            <p:ph type="title"/>
          </p:nvPr>
        </p:nvSpPr>
        <p:spPr>
          <a:xfrm>
            <a:off x="496007" y="87020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77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2923" indent="-132923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923" indent="-132923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6923" indent="-132923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="" xmlns:p14="http://schemas.microsoft.com/office/powerpoint/2010/main" val="124330507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e du titre"/>
          <p:cNvSpPr>
            <a:spLocks noGrp="1"/>
          </p:cNvSpPr>
          <p:nvPr>
            <p:ph type="title"/>
          </p:nvPr>
        </p:nvSpPr>
        <p:spPr>
          <a:xfrm>
            <a:off x="1692275" y="3428998"/>
            <a:ext cx="6911975" cy="12961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 defTabSz="914400">
              <a:defRPr sz="24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85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692275" y="4869160"/>
            <a:ext cx="6911975" cy="13681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86" name="Rectangle"/>
          <p:cNvSpPr>
            <a:spLocks noGrp="1"/>
          </p:cNvSpPr>
          <p:nvPr>
            <p:ph type="body" sz="quarter" idx="13"/>
          </p:nvPr>
        </p:nvSpPr>
        <p:spPr>
          <a:xfrm>
            <a:off x="5795962" y="2798505"/>
            <a:ext cx="2808289" cy="576065"/>
          </a:xfrm>
          <a:prstGeom prst="rect">
            <a:avLst/>
          </a:prstGeom>
          <a:ln w="3175"/>
        </p:spPr>
        <p:txBody>
          <a:bodyPr lIns="0" tIns="0" rIns="0" bIns="0" anchor="b">
            <a:normAutofit/>
          </a:bodyPr>
          <a:lstStyle/>
          <a:p>
            <a:pPr marL="0" indent="0" algn="r" defTabSz="914400">
              <a:defRPr sz="2800" b="1" u="sng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87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13" y="512844"/>
            <a:ext cx="1594750" cy="9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6659385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"/>
          <p:cNvSpPr/>
          <p:nvPr/>
        </p:nvSpPr>
        <p:spPr>
          <a:xfrm>
            <a:off x="35495" y="46538"/>
            <a:ext cx="8593365" cy="1223965"/>
          </a:xfrm>
          <a:prstGeom prst="rect">
            <a:avLst/>
          </a:prstGeom>
          <a:solidFill>
            <a:schemeClr val="accent4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 sz="1600"/>
            </a:pPr>
            <a:endParaRPr/>
          </a:p>
        </p:txBody>
      </p:sp>
      <p:sp>
        <p:nvSpPr>
          <p:cNvPr id="29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298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exte du titre"/>
          <p:cNvSpPr>
            <a:spLocks noGrp="1"/>
          </p:cNvSpPr>
          <p:nvPr>
            <p:ph type="title"/>
          </p:nvPr>
        </p:nvSpPr>
        <p:spPr>
          <a:xfrm>
            <a:off x="496007" y="87020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</p:spTree>
    <p:extLst>
      <p:ext uri="{BB962C8B-B14F-4D97-AF65-F5344CB8AC3E}">
        <p14:creationId xmlns="" xmlns:p14="http://schemas.microsoft.com/office/powerpoint/2010/main" val="35456257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-25400" y="3175"/>
            <a:ext cx="8593364" cy="6905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Ligne"/>
          <p:cNvSpPr/>
          <p:nvPr/>
        </p:nvSpPr>
        <p:spPr>
          <a:xfrm>
            <a:off x="528863" y="6392214"/>
            <a:ext cx="80645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60" y="60456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e du titre"/>
          <p:cNvSpPr>
            <a:spLocks noGrp="1"/>
          </p:cNvSpPr>
          <p:nvPr>
            <p:ph type="title"/>
          </p:nvPr>
        </p:nvSpPr>
        <p:spPr>
          <a:xfrm>
            <a:off x="184150" y="69056"/>
            <a:ext cx="6911975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7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0601683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e du titre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307" name="Texte niveau 1…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marL="2963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0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86352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e du titre"/>
          <p:cNvSpPr>
            <a:spLocks noGrp="1"/>
          </p:cNvSpPr>
          <p:nvPr>
            <p:ph type="title"/>
          </p:nvPr>
        </p:nvSpPr>
        <p:spPr>
          <a:xfrm>
            <a:off x="457199" y="274637"/>
            <a:ext cx="8229601" cy="1143001"/>
          </a:xfrm>
          <a:prstGeom prst="rect">
            <a:avLst/>
          </a:prstGeom>
          <a:solidFill>
            <a:srgbClr val="E6E0EC"/>
          </a:solidFill>
          <a:ln w="3175">
            <a:solidFill>
              <a:srgbClr val="376092"/>
            </a:solidFill>
            <a:round/>
          </a:ln>
        </p:spPr>
        <p:txBody>
          <a:bodyPr lIns="45719" tIns="45719" rIns="45719" bIns="45719" anchor="ctr">
            <a:normAutofit/>
          </a:bodyPr>
          <a:lstStyle>
            <a:lvl1pPr defTabSz="914400">
              <a:defRPr sz="3400" b="1" i="1">
                <a:solidFill>
                  <a:srgbClr val="17375E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316" name="Texte niveau 1…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29601" cy="4525964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21468" indent="-321468" algn="l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63360" indent="-306160" algn="l" defTabSz="914400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00150" indent="-285750" algn="l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14500" indent="-342900" algn="l" defTabSz="914400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71700" indent="-342900" algn="l" defTabSz="914400">
              <a:spcBef>
                <a:spcPts val="700"/>
              </a:spcBef>
              <a:buSzPct val="100000"/>
              <a:buFont typeface="Arial"/>
              <a:buChar char="»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41050" y="6410642"/>
            <a:ext cx="245751" cy="25654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1686436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"/>
          <p:cNvSpPr/>
          <p:nvPr/>
        </p:nvSpPr>
        <p:spPr>
          <a:xfrm>
            <a:off x="-25401" y="3174"/>
            <a:ext cx="8593366" cy="69056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Ligne"/>
          <p:cNvSpPr/>
          <p:nvPr/>
        </p:nvSpPr>
        <p:spPr>
          <a:xfrm>
            <a:off x="528863" y="6392214"/>
            <a:ext cx="8064502" cy="1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32146" tIns="32146" rIns="32146" bIns="32146"/>
          <a:lstStyle/>
          <a:p>
            <a:pPr algn="ctr" defTabSz="410765"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2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59" y="60456"/>
            <a:ext cx="1020654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e du titre"/>
          <p:cNvSpPr>
            <a:spLocks noGrp="1"/>
          </p:cNvSpPr>
          <p:nvPr>
            <p:ph type="title"/>
          </p:nvPr>
        </p:nvSpPr>
        <p:spPr>
          <a:xfrm>
            <a:off x="184149" y="69056"/>
            <a:ext cx="6911977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28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3"/>
            <a:ext cx="6911976" cy="3960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6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-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2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8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4910044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33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5977341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"/>
          <p:cNvSpPr/>
          <p:nvPr/>
        </p:nvSpPr>
        <p:spPr>
          <a:xfrm>
            <a:off x="-25401" y="3174"/>
            <a:ext cx="8593366" cy="69056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Ligne"/>
          <p:cNvSpPr/>
          <p:nvPr/>
        </p:nvSpPr>
        <p:spPr>
          <a:xfrm>
            <a:off x="528863" y="6392214"/>
            <a:ext cx="8064502" cy="1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32146" tIns="32146" rIns="32146" bIns="32146"/>
          <a:lstStyle/>
          <a:p>
            <a:pPr algn="ctr" defTabSz="410765"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4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59" y="60456"/>
            <a:ext cx="1020654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Texte du titre"/>
          <p:cNvSpPr>
            <a:spLocks noGrp="1"/>
          </p:cNvSpPr>
          <p:nvPr>
            <p:ph type="title"/>
          </p:nvPr>
        </p:nvSpPr>
        <p:spPr>
          <a:xfrm>
            <a:off x="184149" y="69056"/>
            <a:ext cx="6911977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48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3"/>
            <a:ext cx="6911976" cy="3960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6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-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4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8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3951055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"/>
          <p:cNvSpPr/>
          <p:nvPr/>
        </p:nvSpPr>
        <p:spPr>
          <a:xfrm>
            <a:off x="35495" y="46538"/>
            <a:ext cx="8593365" cy="1223965"/>
          </a:xfrm>
          <a:prstGeom prst="rect">
            <a:avLst/>
          </a:prstGeom>
          <a:solidFill>
            <a:schemeClr val="accent4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 sz="1400"/>
            </a:pPr>
            <a:endParaRPr/>
          </a:p>
        </p:txBody>
      </p:sp>
      <p:sp>
        <p:nvSpPr>
          <p:cNvPr id="35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5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359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exte du titre"/>
          <p:cNvSpPr>
            <a:spLocks noGrp="1"/>
          </p:cNvSpPr>
          <p:nvPr>
            <p:ph type="title"/>
          </p:nvPr>
        </p:nvSpPr>
        <p:spPr>
          <a:xfrm>
            <a:off x="496007" y="87020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6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1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5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="" xmlns:p14="http://schemas.microsoft.com/office/powerpoint/2010/main" val="275385257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npes-court_coul.jpg" descr="Inpes-court_coul.jpg"/>
          <p:cNvPicPr>
            <a:picLocks noChangeAspect="1"/>
          </p:cNvPicPr>
          <p:nvPr/>
        </p:nvPicPr>
        <p:blipFill>
          <a:blip r:embed="rId2" cstate="print"/>
          <a:srcRect t="3213" b="7229"/>
          <a:stretch>
            <a:fillRect/>
          </a:stretch>
        </p:blipFill>
        <p:spPr>
          <a:xfrm>
            <a:off x="7848600" y="6221412"/>
            <a:ext cx="1104900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Triangle"/>
          <p:cNvSpPr/>
          <p:nvPr/>
        </p:nvSpPr>
        <p:spPr>
          <a:xfrm>
            <a:off x="8115300" y="-1"/>
            <a:ext cx="10287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FBAB8"/>
          </a:solidFill>
          <a:ln w="3175">
            <a:miter lim="400000"/>
          </a:ln>
        </p:spPr>
        <p:txBody>
          <a:bodyPr lIns="45719" rIns="45719" anchor="ctr"/>
          <a:lstStyle/>
          <a:p>
            <a:pPr defTabSz="642937">
              <a:defRPr sz="2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0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599"/>
            <a:ext cx="685801" cy="281941"/>
          </a:xfrm>
          <a:prstGeom prst="rect">
            <a:avLst/>
          </a:prstGeom>
        </p:spPr>
        <p:txBody>
          <a:bodyPr wrap="square" lIns="45719" tIns="45719" rIns="45719" bIns="45719" anchor="t"/>
          <a:lstStyle>
            <a:lvl1pPr>
              <a:defRPr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371" name="Texte du titre"/>
          <p:cNvSpPr>
            <a:spLocks noGrp="1"/>
          </p:cNvSpPr>
          <p:nvPr>
            <p:ph type="title"/>
          </p:nvPr>
        </p:nvSpPr>
        <p:spPr>
          <a:xfrm>
            <a:off x="685799" y="380999"/>
            <a:ext cx="7467601" cy="16002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3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Texte du titre</a:t>
            </a:r>
          </a:p>
        </p:txBody>
      </p:sp>
      <p:sp>
        <p:nvSpPr>
          <p:cNvPr id="372" name="Texte niveau 1…"/>
          <p:cNvSpPr>
            <a:spLocks noGrp="1"/>
          </p:cNvSpPr>
          <p:nvPr>
            <p:ph type="body" idx="1"/>
          </p:nvPr>
        </p:nvSpPr>
        <p:spPr>
          <a:xfrm>
            <a:off x="685799" y="1981200"/>
            <a:ext cx="7772401" cy="4876801"/>
          </a:xfrm>
          <a:prstGeom prst="rect">
            <a:avLst/>
          </a:prstGeom>
        </p:spPr>
        <p:txBody>
          <a:bodyPr lIns="45719" tIns="45719" rIns="45719" bIns="45719"/>
          <a:lstStyle>
            <a:lvl1pPr marL="321027" indent="-321027" algn="l">
              <a:spcBef>
                <a:spcPts val="400"/>
              </a:spcBef>
              <a:buSzPct val="75000"/>
              <a:buChar char="•"/>
              <a:defRPr sz="2600">
                <a:latin typeface="+mn-lt"/>
                <a:ea typeface="+mn-ea"/>
                <a:cs typeface="+mn-cs"/>
                <a:sym typeface="Helvetica"/>
              </a:defRPr>
            </a:lvl1pPr>
            <a:lvl2pPr marL="766762" indent="-309562" algn="l">
              <a:spcBef>
                <a:spcPts val="400"/>
              </a:spcBef>
              <a:buSzPct val="100000"/>
              <a:buChar char="–"/>
              <a:defRPr sz="2600">
                <a:latin typeface="+mn-lt"/>
                <a:ea typeface="+mn-ea"/>
                <a:cs typeface="+mn-cs"/>
                <a:sym typeface="Helvetica"/>
              </a:defRPr>
            </a:lvl2pPr>
            <a:lvl3pPr marL="1211580" indent="-297180" algn="l">
              <a:spcBef>
                <a:spcPts val="400"/>
              </a:spcBef>
              <a:buSzPct val="100000"/>
              <a:buChar char="•"/>
              <a:defRPr sz="2600">
                <a:latin typeface="+mn-lt"/>
                <a:ea typeface="+mn-ea"/>
                <a:cs typeface="+mn-cs"/>
                <a:sym typeface="Helvetica"/>
              </a:defRPr>
            </a:lvl3pPr>
            <a:lvl4pPr marL="1796142" indent="-424542" algn="l">
              <a:spcBef>
                <a:spcPts val="400"/>
              </a:spcBef>
              <a:buSzPct val="100000"/>
              <a:buChar char="–"/>
              <a:defRPr sz="2600">
                <a:latin typeface="+mn-lt"/>
                <a:ea typeface="+mn-ea"/>
                <a:cs typeface="+mn-cs"/>
                <a:sym typeface="Helvetica"/>
              </a:defRPr>
            </a:lvl4pPr>
            <a:lvl5pPr marL="2159000" indent="-330200" algn="l">
              <a:spcBef>
                <a:spcPts val="400"/>
              </a:spcBef>
              <a:buSzPct val="100000"/>
              <a:buChar char="»"/>
              <a:defRPr sz="2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="" xmlns:p14="http://schemas.microsoft.com/office/powerpoint/2010/main" val="80253379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e niveau 1…"/>
          <p:cNvSpPr>
            <a:spLocks noGrp="1"/>
          </p:cNvSpPr>
          <p:nvPr>
            <p:ph type="body" sz="quarter" idx="1"/>
          </p:nvPr>
        </p:nvSpPr>
        <p:spPr>
          <a:xfrm>
            <a:off x="990600" y="331786"/>
            <a:ext cx="7543800" cy="963614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marL="0" indent="0" algn="l" defTabSz="914400">
              <a:spcBef>
                <a:spcPts val="700"/>
              </a:spcBef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3771" indent="-326571" algn="l" defTabSz="914400">
              <a:spcBef>
                <a:spcPts val="700"/>
              </a:spcBef>
              <a:buSzPct val="100000"/>
              <a:buChar char="–"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19200" indent="-304800" algn="l" defTabSz="9144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37360" indent="-365760" algn="l" defTabSz="914400">
              <a:spcBef>
                <a:spcPts val="700"/>
              </a:spcBef>
              <a:buSzPct val="100000"/>
              <a:buChar char="–"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194560" indent="-365760" algn="l" defTabSz="914400">
              <a:spcBef>
                <a:spcPts val="700"/>
              </a:spcBef>
              <a:buSzPct val="100000"/>
              <a:buChar char="»"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80" name="Rectangle"/>
          <p:cNvSpPr>
            <a:spLocks noGrp="1"/>
          </p:cNvSpPr>
          <p:nvPr>
            <p:ph type="body" idx="13"/>
          </p:nvPr>
        </p:nvSpPr>
        <p:spPr>
          <a:xfrm>
            <a:off x="990600" y="1752600"/>
            <a:ext cx="75438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342900" indent="-342900" algn="l" defTabSz="9144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1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5667677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angle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365727" y="6448545"/>
            <a:ext cx="238721" cy="221954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390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5804" y="404728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Texte du titre"/>
          <p:cNvSpPr>
            <a:spLocks noGrp="1"/>
          </p:cNvSpPr>
          <p:nvPr>
            <p:ph type="title"/>
          </p:nvPr>
        </p:nvSpPr>
        <p:spPr>
          <a:xfrm>
            <a:off x="539750" y="188639"/>
            <a:ext cx="6840563" cy="93610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</p:spTree>
    <p:extLst>
      <p:ext uri="{BB962C8B-B14F-4D97-AF65-F5344CB8AC3E}">
        <p14:creationId xmlns="" xmlns:p14="http://schemas.microsoft.com/office/powerpoint/2010/main" val="30170654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"/>
          <p:cNvSpPr/>
          <p:nvPr/>
        </p:nvSpPr>
        <p:spPr>
          <a:xfrm>
            <a:off x="0" y="549275"/>
            <a:ext cx="8593364" cy="1223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Ligne"/>
          <p:cNvSpPr/>
          <p:nvPr/>
        </p:nvSpPr>
        <p:spPr>
          <a:xfrm>
            <a:off x="528863" y="6392214"/>
            <a:ext cx="80645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7660" y="873255"/>
            <a:ext cx="1020653" cy="57600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exte du titre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1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48" name="Texte niveau 1…"/>
          <p:cNvSpPr>
            <a:spLocks noGrp="1"/>
          </p:cNvSpPr>
          <p:nvPr>
            <p:ph type="body" sz="half" idx="1"/>
          </p:nvPr>
        </p:nvSpPr>
        <p:spPr>
          <a:xfrm>
            <a:off x="4572000" y="2276475"/>
            <a:ext cx="4032250" cy="3960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7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805140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232971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e du titre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 defTabSz="914400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75" name="Texte niveau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342900" indent="-342900" algn="l" defTabSz="91440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 algn="l" defTabSz="91440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 algn="l" defTabSz="914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 algn="l" defTabSz="91440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35200" indent="-406400" algn="l" defTabSz="91440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432396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dèle par 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e du titre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defTabSz="914400">
              <a:defRPr sz="4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84" name="Texte niveau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 marL="383540" marR="40639" indent="-342900" algn="l" defTabSz="914400">
              <a:spcBef>
                <a:spcPts val="700"/>
              </a:spcBef>
              <a:buSzPct val="100000"/>
              <a:buChar char="•"/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83590" marR="40639" indent="-285750" algn="l" defTabSz="914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83639" marR="40639" indent="-228600" algn="l" defTabSz="914400">
              <a:spcBef>
                <a:spcPts val="500"/>
              </a:spcBef>
              <a:buSzPct val="100000"/>
              <a:buChar char="•"/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40839" marR="40639" indent="-228600" algn="l" defTabSz="914400">
              <a:spcBef>
                <a:spcPts val="400"/>
              </a:spcBef>
              <a:buSzPct val="100000"/>
              <a:buChar char="–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98039" marR="40639" indent="-228600" algn="l" defTabSz="914400">
              <a:spcBef>
                <a:spcPts val="400"/>
              </a:spcBef>
              <a:buSzPct val="100000"/>
              <a:buChar char="»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2923979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odèle par 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"/>
          <p:cNvSpPr/>
          <p:nvPr/>
        </p:nvSpPr>
        <p:spPr>
          <a:xfrm>
            <a:off x="35496" y="46539"/>
            <a:ext cx="8593364" cy="1223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e du titre"/>
          <p:cNvSpPr>
            <a:spLocks noGrp="1"/>
          </p:cNvSpPr>
          <p:nvPr>
            <p:ph type="title"/>
          </p:nvPr>
        </p:nvSpPr>
        <p:spPr>
          <a:xfrm>
            <a:off x="496007" y="87021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96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842889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e du titre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406400"/>
          </a:lstStyle>
          <a:p>
            <a:r>
              <a:t>Texte du titre</a:t>
            </a:r>
          </a:p>
        </p:txBody>
      </p:sp>
      <p:sp>
        <p:nvSpPr>
          <p:cNvPr id="105" name="Texte niveau 1…"/>
          <p:cNvSpPr>
            <a:spLocks noGrp="1"/>
          </p:cNvSpPr>
          <p:nvPr>
            <p:ph type="body" idx="1"/>
          </p:nvPr>
        </p:nvSpPr>
        <p:spPr>
          <a:xfrm>
            <a:off x="889000" y="1943100"/>
            <a:ext cx="7353300" cy="40132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indent="-571500" algn="l" defTabSz="406400">
              <a:spcBef>
                <a:spcPts val="1700"/>
              </a:spcBef>
              <a:buSzPct val="171000"/>
              <a:buChar char="•"/>
              <a:defRPr sz="2800"/>
            </a:lvl1pPr>
            <a:lvl2pPr marL="1333500" indent="-571500" algn="l" defTabSz="406400">
              <a:spcBef>
                <a:spcPts val="1700"/>
              </a:spcBef>
              <a:buSzPct val="171000"/>
              <a:buChar char="•"/>
              <a:defRPr sz="2800"/>
            </a:lvl2pPr>
            <a:lvl3pPr marL="1778000" indent="-571500" algn="l" defTabSz="406400">
              <a:spcBef>
                <a:spcPts val="1700"/>
              </a:spcBef>
              <a:buSzPct val="171000"/>
              <a:buChar char="•"/>
              <a:defRPr sz="2800"/>
            </a:lvl3pPr>
            <a:lvl4pPr marL="2222500" indent="-571500" algn="l" defTabSz="406400">
              <a:spcBef>
                <a:spcPts val="1700"/>
              </a:spcBef>
              <a:buSzPct val="171000"/>
              <a:buChar char="•"/>
              <a:defRPr sz="2800"/>
            </a:lvl4pPr>
            <a:lvl5pPr marL="2667000" indent="-571500" algn="l" defTabSz="406400">
              <a:spcBef>
                <a:spcPts val="1700"/>
              </a:spcBef>
              <a:buSzPct val="171000"/>
              <a:buChar char="•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06400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5928638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41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0" tIns="35710" rIns="35710" bIns="35710" anchor="b"/>
          <a:lstStyle/>
          <a:p>
            <a:r>
              <a:t>Texte du titre</a:t>
            </a:r>
          </a:p>
        </p:txBody>
      </p:sp>
      <p:sp>
        <p:nvSpPr>
          <p:cNvPr id="3" name="Texte niveau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0" tIns="35710" rIns="35710" bIns="35710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599" y="6172199"/>
            <a:ext cx="2133601" cy="368301"/>
          </a:xfrm>
          <a:prstGeom prst="rect">
            <a:avLst/>
          </a:prstGeom>
          <a:ln w="12700">
            <a:miter lim="400000"/>
          </a:ln>
        </p:spPr>
        <p:txBody>
          <a:bodyPr wrap="none" lIns="32146" tIns="32146" rIns="32146" bIns="32146" anchor="ctr">
            <a:spAutoFit/>
          </a:bodyPr>
          <a:lstStyle>
            <a:lvl1pPr algn="r" defTabSz="642937">
              <a:defRPr sz="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856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  <p:sldLayoutId id="2147483789" r:id="rId38"/>
  </p:sldLayoutIdLst>
  <p:transition spd="med"/>
  <p:txStyles>
    <p:titleStyle>
      <a:lvl1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241101" marR="0" indent="-241101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241101" marR="0" indent="21451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41101" marR="0" indent="6732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41101" marR="0" indent="112891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41101" marR="0" indent="15876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41101" marR="0" indent="20448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41101" marR="0" indent="25020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241101" marR="0" indent="29592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241101" marR="0" indent="34164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&#10;&#10;Automatiskt genererad beskrivning">
            <a:extLst>
              <a:ext uri="{FF2B5EF4-FFF2-40B4-BE49-F238E27FC236}">
                <a16:creationId xmlns="" xmlns:a16="http://schemas.microsoft.com/office/drawing/2014/main" id="{382908E2-F38C-234C-8AD9-51271FA08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961"/>
            <a:ext cx="9144000" cy="4676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27596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kärmbild&#10;&#10;Automatiskt genererad beskrivning">
            <a:extLst>
              <a:ext uri="{FF2B5EF4-FFF2-40B4-BE49-F238E27FC236}">
                <a16:creationId xmlns="" xmlns:a16="http://schemas.microsoft.com/office/drawing/2014/main" id="{4D363A1F-3C75-6E45-BD6B-995614F15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458"/>
            <a:ext cx="9144000" cy="5925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3567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&#10;&#10;Automatiskt genererad beskrivning">
            <a:extLst>
              <a:ext uri="{FF2B5EF4-FFF2-40B4-BE49-F238E27FC236}">
                <a16:creationId xmlns="" xmlns:a16="http://schemas.microsoft.com/office/drawing/2014/main" id="{5B19F62B-C0DC-FF49-9D28-E26B9E828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079"/>
            <a:ext cx="9144000" cy="6357842"/>
          </a:xfrm>
          <a:prstGeom prst="rect">
            <a:avLst/>
          </a:prstGeom>
        </p:spPr>
      </p:pic>
      <p:pic>
        <p:nvPicPr>
          <p:cNvPr id="5" name="Bildobjekt 4" descr="En bild som visar skärmbild&#10;&#10;Automatiskt genererad beskrivning">
            <a:extLst>
              <a:ext uri="{FF2B5EF4-FFF2-40B4-BE49-F238E27FC236}">
                <a16:creationId xmlns="" xmlns:a16="http://schemas.microsoft.com/office/drawing/2014/main" id="{F3F613B5-D71C-0D49-9EB4-68D2B7C45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261"/>
            <a:ext cx="9144000" cy="6357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19800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kärmbild&#10;&#10;Automatiskt genererad beskrivning">
            <a:extLst>
              <a:ext uri="{FF2B5EF4-FFF2-40B4-BE49-F238E27FC236}">
                <a16:creationId xmlns="" xmlns:a16="http://schemas.microsoft.com/office/drawing/2014/main" id="{79F66BEC-B9E2-9A44-BEE2-0945C01E2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632"/>
            <a:ext cx="9144000" cy="3911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24283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skärm, man, bärbar dator&#10;&#10;Automatiskt genererad beskrivning">
            <a:extLst>
              <a:ext uri="{FF2B5EF4-FFF2-40B4-BE49-F238E27FC236}">
                <a16:creationId xmlns="" xmlns:a16="http://schemas.microsoft.com/office/drawing/2014/main" id="{05479BEA-94F7-D042-8979-2ED544CDE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155"/>
            <a:ext cx="9144000" cy="5149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86446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skärmbild&#10;&#10;Automatiskt genererad beskrivning">
            <a:extLst>
              <a:ext uri="{FF2B5EF4-FFF2-40B4-BE49-F238E27FC236}">
                <a16:creationId xmlns="" xmlns:a16="http://schemas.microsoft.com/office/drawing/2014/main" id="{071A01AC-9A3B-2B48-A649-BED19D705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74"/>
            <a:ext cx="9144000" cy="6261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48219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SPF Rouge">
  <a:themeElements>
    <a:clrScheme name="SPF Rouge">
      <a:dk1>
        <a:srgbClr val="4D4D4F"/>
      </a:dk1>
      <a:lt1>
        <a:srgbClr val="FFFFFF"/>
      </a:lt1>
      <a:dk2>
        <a:srgbClr val="A7A7A7"/>
      </a:dk2>
      <a:lt2>
        <a:srgbClr val="535353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0000FF"/>
      </a:hlink>
      <a:folHlink>
        <a:srgbClr val="FF00FF"/>
      </a:folHlink>
    </a:clrScheme>
    <a:fontScheme name="SPF Roug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PF Rou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PF Rouge">
  <a:themeElements>
    <a:clrScheme name="SPF Roug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0000FF"/>
      </a:hlink>
      <a:folHlink>
        <a:srgbClr val="FF00FF"/>
      </a:folHlink>
    </a:clrScheme>
    <a:fontScheme name="SPF Roug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PF Rou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1_SPF Rouge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nouvel objet en santé publique : leS registreS d’interventions</dc:title>
  <dc:creator>ARWIDSON Pierre</dc:creator>
  <cp:lastModifiedBy>CRSMS</cp:lastModifiedBy>
  <cp:revision>223</cp:revision>
  <cp:lastPrinted>2018-11-07T04:41:42Z</cp:lastPrinted>
  <dcterms:modified xsi:type="dcterms:W3CDTF">2020-03-09T10:04:46Z</dcterms:modified>
</cp:coreProperties>
</file>