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50" r:id="rId2"/>
  </p:sldMasterIdLst>
  <p:notesMasterIdLst>
    <p:notesMasterId r:id="rId15"/>
  </p:notesMasterIdLst>
  <p:sldIdLst>
    <p:sldId id="789" r:id="rId3"/>
    <p:sldId id="790" r:id="rId4"/>
    <p:sldId id="791" r:id="rId5"/>
    <p:sldId id="808" r:id="rId6"/>
    <p:sldId id="295" r:id="rId7"/>
    <p:sldId id="809" r:id="rId8"/>
    <p:sldId id="810" r:id="rId9"/>
    <p:sldId id="804" r:id="rId10"/>
    <p:sldId id="298" r:id="rId11"/>
    <p:sldId id="822" r:id="rId12"/>
    <p:sldId id="829" r:id="rId13"/>
    <p:sldId id="830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AD0"/>
          </a:solidFill>
        </a:fill>
      </a:tcStyle>
    </a:wholeTbl>
    <a:band2H>
      <a:tcTxStyle/>
      <a:tcStyle>
        <a:tcBdr/>
        <a:fill>
          <a:solidFill>
            <a:srgbClr val="FAE6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0EF"/>
          </a:solidFill>
        </a:fill>
      </a:tcStyle>
    </a:wholeTbl>
    <a:band2H>
      <a:tcTxStyle/>
      <a:tcStyle>
        <a:tcBdr/>
        <a:fill>
          <a:solidFill>
            <a:srgbClr val="E6F0F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11" autoAdjust="0"/>
    <p:restoredTop sz="82137" autoAdjust="0"/>
  </p:normalViewPr>
  <p:slideViewPr>
    <p:cSldViewPr snapToGrid="0" snapToObjects="1">
      <p:cViewPr varScale="1">
        <p:scale>
          <a:sx n="91" d="100"/>
          <a:sy n="91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2E141-755A-4183-B550-C5A9D106976A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9687F8FD-7A34-4391-AC96-CD7977A5F430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Littérature scientifique</a:t>
          </a:r>
        </a:p>
      </dgm:t>
    </dgm:pt>
    <dgm:pt modelId="{6FA68CD8-D76C-4E83-B193-11D055D534E7}" type="parTrans" cxnId="{FFF48F6E-8D34-4BD1-8EC2-9C44EB5EB216}">
      <dgm:prSet/>
      <dgm:spPr/>
      <dgm:t>
        <a:bodyPr/>
        <a:lstStyle/>
        <a:p>
          <a:endParaRPr lang="fr-FR"/>
        </a:p>
      </dgm:t>
    </dgm:pt>
    <dgm:pt modelId="{BB39124C-6C41-4B9E-9A69-947C576F64D1}" type="sibTrans" cxnId="{FFF48F6E-8D34-4BD1-8EC2-9C44EB5EB216}">
      <dgm:prSet/>
      <dgm:spPr/>
      <dgm:t>
        <a:bodyPr/>
        <a:lstStyle/>
        <a:p>
          <a:endParaRPr lang="fr-FR" dirty="0"/>
        </a:p>
      </dgm:t>
    </dgm:pt>
    <dgm:pt modelId="{B52AD157-E524-4113-9287-856B1D607C4B}">
      <dgm:prSet phldrT="[Texte]"/>
      <dgm:spPr/>
      <dgm:t>
        <a:bodyPr/>
        <a:lstStyle/>
        <a:p>
          <a:r>
            <a:rPr lang="fr-FR" dirty="0"/>
            <a:t>Dépôt par les porteurs de projets</a:t>
          </a:r>
        </a:p>
      </dgm:t>
    </dgm:pt>
    <dgm:pt modelId="{47D84A8C-8AA1-418E-95A0-6E61FDEC8704}" type="parTrans" cxnId="{12416FD5-95B8-4FF4-B401-7EBF68823419}">
      <dgm:prSet/>
      <dgm:spPr/>
      <dgm:t>
        <a:bodyPr/>
        <a:lstStyle/>
        <a:p>
          <a:endParaRPr lang="fr-FR"/>
        </a:p>
      </dgm:t>
    </dgm:pt>
    <dgm:pt modelId="{FFA0E578-19EE-43B9-A1EC-365481C74F8E}" type="sibTrans" cxnId="{12416FD5-95B8-4FF4-B401-7EBF68823419}">
      <dgm:prSet/>
      <dgm:spPr/>
      <dgm:t>
        <a:bodyPr/>
        <a:lstStyle/>
        <a:p>
          <a:endParaRPr lang="fr-FR" dirty="0"/>
        </a:p>
      </dgm:t>
    </dgm:pt>
    <dgm:pt modelId="{8BC6C8D2-1518-44D2-87D8-0DBFD5047616}">
      <dgm:prSet phldrT="[Texte]" custT="1"/>
      <dgm:spPr/>
      <dgm:t>
        <a:bodyPr/>
        <a:lstStyle/>
        <a:p>
          <a:r>
            <a:rPr lang="fr-FR" sz="3300" dirty="0"/>
            <a:t>Evidence-Based Program </a:t>
          </a:r>
          <a:r>
            <a:rPr lang="fr-FR" sz="3300" dirty="0" err="1"/>
            <a:t>Registers</a:t>
          </a:r>
          <a:r>
            <a:rPr lang="fr-FR" sz="3300" dirty="0"/>
            <a:t> </a:t>
          </a:r>
        </a:p>
        <a:p>
          <a:r>
            <a:rPr lang="fr-FR" sz="1800" i="1" dirty="0"/>
            <a:t>(avec niveau de preuve)</a:t>
          </a:r>
        </a:p>
      </dgm:t>
    </dgm:pt>
    <dgm:pt modelId="{B748C9F5-BA72-4EC3-BFE7-5B8710349981}" type="parTrans" cxnId="{B80B674A-511C-46C3-B721-8DB0AD8A0419}">
      <dgm:prSet/>
      <dgm:spPr/>
      <dgm:t>
        <a:bodyPr/>
        <a:lstStyle/>
        <a:p>
          <a:endParaRPr lang="fr-FR"/>
        </a:p>
      </dgm:t>
    </dgm:pt>
    <dgm:pt modelId="{ACECA8BD-AD9A-4B1C-B460-219A6C3711AA}" type="sibTrans" cxnId="{B80B674A-511C-46C3-B721-8DB0AD8A0419}">
      <dgm:prSet/>
      <dgm:spPr/>
      <dgm:t>
        <a:bodyPr/>
        <a:lstStyle/>
        <a:p>
          <a:endParaRPr lang="fr-FR"/>
        </a:p>
      </dgm:t>
    </dgm:pt>
    <dgm:pt modelId="{C9048A4C-92A4-4055-BCCF-E898D6E22D4D}" type="pres">
      <dgm:prSet presAssocID="{9792E141-755A-4183-B550-C5A9D106976A}" presName="Name0" presStyleCnt="0">
        <dgm:presLayoutVars>
          <dgm:dir/>
          <dgm:resizeHandles val="exact"/>
        </dgm:presLayoutVars>
      </dgm:prSet>
      <dgm:spPr/>
    </dgm:pt>
    <dgm:pt modelId="{8DD7B612-7F9E-450C-B934-5C40C7A7F91F}" type="pres">
      <dgm:prSet presAssocID="{9792E141-755A-4183-B550-C5A9D106976A}" presName="vNodes" presStyleCnt="0"/>
      <dgm:spPr/>
    </dgm:pt>
    <dgm:pt modelId="{15D4363E-8EC3-442C-93D7-20733F5D4532}" type="pres">
      <dgm:prSet presAssocID="{9687F8FD-7A34-4391-AC96-CD7977A5F4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AF163A-B4B0-46C3-AC9B-9B28A322B0C6}" type="pres">
      <dgm:prSet presAssocID="{BB39124C-6C41-4B9E-9A69-947C576F64D1}" presName="spacerT" presStyleCnt="0"/>
      <dgm:spPr/>
    </dgm:pt>
    <dgm:pt modelId="{9ACC860F-9E06-4393-A246-AFAAFD338802}" type="pres">
      <dgm:prSet presAssocID="{BB39124C-6C41-4B9E-9A69-947C576F64D1}" presName="sibTrans" presStyleLbl="sibTrans2D1" presStyleIdx="0" presStyleCnt="2"/>
      <dgm:spPr/>
      <dgm:t>
        <a:bodyPr/>
        <a:lstStyle/>
        <a:p>
          <a:endParaRPr lang="fr-FR"/>
        </a:p>
      </dgm:t>
    </dgm:pt>
    <dgm:pt modelId="{F2B19F92-1FD0-4367-963D-C79F8745FD6D}" type="pres">
      <dgm:prSet presAssocID="{BB39124C-6C41-4B9E-9A69-947C576F64D1}" presName="spacerB" presStyleCnt="0"/>
      <dgm:spPr/>
    </dgm:pt>
    <dgm:pt modelId="{DEAAB760-DD75-454C-BCBE-A2C15F42E95E}" type="pres">
      <dgm:prSet presAssocID="{B52AD157-E524-4113-9287-856B1D607C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963590-DDF6-49D7-B52F-8CAFFEC37DCD}" type="pres">
      <dgm:prSet presAssocID="{9792E141-755A-4183-B550-C5A9D106976A}" presName="sibTransLast" presStyleLbl="sibTrans2D1" presStyleIdx="1" presStyleCnt="2"/>
      <dgm:spPr/>
      <dgm:t>
        <a:bodyPr/>
        <a:lstStyle/>
        <a:p>
          <a:endParaRPr lang="fr-FR"/>
        </a:p>
      </dgm:t>
    </dgm:pt>
    <dgm:pt modelId="{4F83EEC9-9B85-4812-A241-11EC43885EE1}" type="pres">
      <dgm:prSet presAssocID="{9792E141-755A-4183-B550-C5A9D106976A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F6C8CE96-E69D-405D-A182-1C0B4991011C}" type="pres">
      <dgm:prSet presAssocID="{9792E141-755A-4183-B550-C5A9D106976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25ADD7C-E002-4EBF-BAE6-055A4E9F6E63}" type="presOf" srcId="{FFA0E578-19EE-43B9-A1EC-365481C74F8E}" destId="{4F83EEC9-9B85-4812-A241-11EC43885EE1}" srcOrd="1" destOrd="0" presId="urn:microsoft.com/office/officeart/2005/8/layout/equation2"/>
    <dgm:cxn modelId="{A5447527-FA3F-4980-9401-131ECBA2C954}" type="presOf" srcId="{9792E141-755A-4183-B550-C5A9D106976A}" destId="{C9048A4C-92A4-4055-BCCF-E898D6E22D4D}" srcOrd="0" destOrd="0" presId="urn:microsoft.com/office/officeart/2005/8/layout/equation2"/>
    <dgm:cxn modelId="{FFF48F6E-8D34-4BD1-8EC2-9C44EB5EB216}" srcId="{9792E141-755A-4183-B550-C5A9D106976A}" destId="{9687F8FD-7A34-4391-AC96-CD7977A5F430}" srcOrd="0" destOrd="0" parTransId="{6FA68CD8-D76C-4E83-B193-11D055D534E7}" sibTransId="{BB39124C-6C41-4B9E-9A69-947C576F64D1}"/>
    <dgm:cxn modelId="{12416FD5-95B8-4FF4-B401-7EBF68823419}" srcId="{9792E141-755A-4183-B550-C5A9D106976A}" destId="{B52AD157-E524-4113-9287-856B1D607C4B}" srcOrd="1" destOrd="0" parTransId="{47D84A8C-8AA1-418E-95A0-6E61FDEC8704}" sibTransId="{FFA0E578-19EE-43B9-A1EC-365481C74F8E}"/>
    <dgm:cxn modelId="{11469D98-A7E9-49C4-A8AB-AE58C02CA4B0}" type="presOf" srcId="{8BC6C8D2-1518-44D2-87D8-0DBFD5047616}" destId="{F6C8CE96-E69D-405D-A182-1C0B4991011C}" srcOrd="0" destOrd="0" presId="urn:microsoft.com/office/officeart/2005/8/layout/equation2"/>
    <dgm:cxn modelId="{B612DD2D-B95A-4A50-B974-D3B687A30BF3}" type="presOf" srcId="{B52AD157-E524-4113-9287-856B1D607C4B}" destId="{DEAAB760-DD75-454C-BCBE-A2C15F42E95E}" srcOrd="0" destOrd="0" presId="urn:microsoft.com/office/officeart/2005/8/layout/equation2"/>
    <dgm:cxn modelId="{734F4E0C-69D8-44D2-81C7-D1C2D75DF2DF}" type="presOf" srcId="{BB39124C-6C41-4B9E-9A69-947C576F64D1}" destId="{9ACC860F-9E06-4393-A246-AFAAFD338802}" srcOrd="0" destOrd="0" presId="urn:microsoft.com/office/officeart/2005/8/layout/equation2"/>
    <dgm:cxn modelId="{F8E67928-0418-4F1F-9D06-ADAB79DED147}" type="presOf" srcId="{9687F8FD-7A34-4391-AC96-CD7977A5F430}" destId="{15D4363E-8EC3-442C-93D7-20733F5D4532}" srcOrd="0" destOrd="0" presId="urn:microsoft.com/office/officeart/2005/8/layout/equation2"/>
    <dgm:cxn modelId="{10320B75-EAAB-4059-B31E-721C116D6A3E}" type="presOf" srcId="{FFA0E578-19EE-43B9-A1EC-365481C74F8E}" destId="{FF963590-DDF6-49D7-B52F-8CAFFEC37DCD}" srcOrd="0" destOrd="0" presId="urn:microsoft.com/office/officeart/2005/8/layout/equation2"/>
    <dgm:cxn modelId="{B80B674A-511C-46C3-B721-8DB0AD8A0419}" srcId="{9792E141-755A-4183-B550-C5A9D106976A}" destId="{8BC6C8D2-1518-44D2-87D8-0DBFD5047616}" srcOrd="2" destOrd="0" parTransId="{B748C9F5-BA72-4EC3-BFE7-5B8710349981}" sibTransId="{ACECA8BD-AD9A-4B1C-B460-219A6C3711AA}"/>
    <dgm:cxn modelId="{F520F9E4-65DA-49FD-B367-FBA0C36C3DAA}" type="presParOf" srcId="{C9048A4C-92A4-4055-BCCF-E898D6E22D4D}" destId="{8DD7B612-7F9E-450C-B934-5C40C7A7F91F}" srcOrd="0" destOrd="0" presId="urn:microsoft.com/office/officeart/2005/8/layout/equation2"/>
    <dgm:cxn modelId="{45ACB996-D261-45CD-8ECD-0D878658AF12}" type="presParOf" srcId="{8DD7B612-7F9E-450C-B934-5C40C7A7F91F}" destId="{15D4363E-8EC3-442C-93D7-20733F5D4532}" srcOrd="0" destOrd="0" presId="urn:microsoft.com/office/officeart/2005/8/layout/equation2"/>
    <dgm:cxn modelId="{235CD896-F22E-4DCF-83DB-8384BA5A9FC0}" type="presParOf" srcId="{8DD7B612-7F9E-450C-B934-5C40C7A7F91F}" destId="{85AF163A-B4B0-46C3-AC9B-9B28A322B0C6}" srcOrd="1" destOrd="0" presId="urn:microsoft.com/office/officeart/2005/8/layout/equation2"/>
    <dgm:cxn modelId="{020FD163-A949-4AB4-AB8B-AE009AF22FE1}" type="presParOf" srcId="{8DD7B612-7F9E-450C-B934-5C40C7A7F91F}" destId="{9ACC860F-9E06-4393-A246-AFAAFD338802}" srcOrd="2" destOrd="0" presId="urn:microsoft.com/office/officeart/2005/8/layout/equation2"/>
    <dgm:cxn modelId="{BFDF81B4-DE31-4596-A5D5-92CB349E33FF}" type="presParOf" srcId="{8DD7B612-7F9E-450C-B934-5C40C7A7F91F}" destId="{F2B19F92-1FD0-4367-963D-C79F8745FD6D}" srcOrd="3" destOrd="0" presId="urn:microsoft.com/office/officeart/2005/8/layout/equation2"/>
    <dgm:cxn modelId="{A00E0F1E-DB78-4179-8ACF-FF19B62508C9}" type="presParOf" srcId="{8DD7B612-7F9E-450C-B934-5C40C7A7F91F}" destId="{DEAAB760-DD75-454C-BCBE-A2C15F42E95E}" srcOrd="4" destOrd="0" presId="urn:microsoft.com/office/officeart/2005/8/layout/equation2"/>
    <dgm:cxn modelId="{F89BA3A1-5DE8-48F8-B4E3-024B7DAE6842}" type="presParOf" srcId="{C9048A4C-92A4-4055-BCCF-E898D6E22D4D}" destId="{FF963590-DDF6-49D7-B52F-8CAFFEC37DCD}" srcOrd="1" destOrd="0" presId="urn:microsoft.com/office/officeart/2005/8/layout/equation2"/>
    <dgm:cxn modelId="{7FA05B6D-6D99-4D77-9BBB-7E1E65895808}" type="presParOf" srcId="{FF963590-DDF6-49D7-B52F-8CAFFEC37DCD}" destId="{4F83EEC9-9B85-4812-A241-11EC43885EE1}" srcOrd="0" destOrd="0" presId="urn:microsoft.com/office/officeart/2005/8/layout/equation2"/>
    <dgm:cxn modelId="{E93CCEC9-9509-4717-8523-C717A2121BA6}" type="presParOf" srcId="{C9048A4C-92A4-4055-BCCF-E898D6E22D4D}" destId="{F6C8CE96-E69D-405D-A182-1C0B4991011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D4363E-8EC3-442C-93D7-20733F5D4532}">
      <dsp:nvSpPr>
        <dsp:cNvPr id="0" name=""/>
        <dsp:cNvSpPr/>
      </dsp:nvSpPr>
      <dsp:spPr>
        <a:xfrm>
          <a:off x="673078" y="825"/>
          <a:ext cx="1916180" cy="1916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solidFill>
                <a:schemeClr val="bg1"/>
              </a:solidFill>
            </a:rPr>
            <a:t>Littérature scientifique</a:t>
          </a:r>
        </a:p>
      </dsp:txBody>
      <dsp:txXfrm>
        <a:off x="673078" y="825"/>
        <a:ext cx="1916180" cy="1916180"/>
      </dsp:txXfrm>
    </dsp:sp>
    <dsp:sp modelId="{9ACC860F-9E06-4393-A246-AFAAFD338802}">
      <dsp:nvSpPr>
        <dsp:cNvPr id="0" name=""/>
        <dsp:cNvSpPr/>
      </dsp:nvSpPr>
      <dsp:spPr>
        <a:xfrm>
          <a:off x="1075476" y="2072600"/>
          <a:ext cx="1111384" cy="111138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>
        <a:off x="1075476" y="2072600"/>
        <a:ext cx="1111384" cy="1111384"/>
      </dsp:txXfrm>
    </dsp:sp>
    <dsp:sp modelId="{DEAAB760-DD75-454C-BCBE-A2C15F42E95E}">
      <dsp:nvSpPr>
        <dsp:cNvPr id="0" name=""/>
        <dsp:cNvSpPr/>
      </dsp:nvSpPr>
      <dsp:spPr>
        <a:xfrm>
          <a:off x="673078" y="3339578"/>
          <a:ext cx="1916180" cy="1916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Dépôt par les porteurs de projets</a:t>
          </a:r>
        </a:p>
      </dsp:txBody>
      <dsp:txXfrm>
        <a:off x="673078" y="3339578"/>
        <a:ext cx="1916180" cy="1916180"/>
      </dsp:txXfrm>
    </dsp:sp>
    <dsp:sp modelId="{FF963590-DDF6-49D7-B52F-8CAFFEC37DCD}">
      <dsp:nvSpPr>
        <dsp:cNvPr id="0" name=""/>
        <dsp:cNvSpPr/>
      </dsp:nvSpPr>
      <dsp:spPr>
        <a:xfrm>
          <a:off x="2876686" y="2271882"/>
          <a:ext cx="609345" cy="712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>
        <a:off x="2876686" y="2271882"/>
        <a:ext cx="609345" cy="712819"/>
      </dsp:txXfrm>
    </dsp:sp>
    <dsp:sp modelId="{F6C8CE96-E69D-405D-A182-1C0B4991011C}">
      <dsp:nvSpPr>
        <dsp:cNvPr id="0" name=""/>
        <dsp:cNvSpPr/>
      </dsp:nvSpPr>
      <dsp:spPr>
        <a:xfrm>
          <a:off x="3738967" y="712111"/>
          <a:ext cx="3832361" cy="38323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/>
            <a:t>Evidence-Based Program </a:t>
          </a:r>
          <a:r>
            <a:rPr lang="fr-FR" sz="3300" kern="1200" dirty="0" err="1"/>
            <a:t>Registers</a:t>
          </a:r>
          <a:r>
            <a:rPr lang="fr-FR" sz="3300" kern="1200" dirty="0"/>
            <a:t>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/>
            <a:t>(avec niveau de preuve)</a:t>
          </a:r>
        </a:p>
      </dsp:txBody>
      <dsp:txXfrm>
        <a:off x="3738967" y="712111"/>
        <a:ext cx="3832361" cy="3832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8" name="Shape 3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6278531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tepubliquefrance.fr/Sante-publique-France/Interventions-probantes-ou-prometteuses-en-prevention-et-promotion-de-la-sant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Il</a:t>
            </a:r>
            <a:r>
              <a:rPr lang="fr-FR" baseline="0" dirty="0"/>
              <a:t> existe plusieurs « registres » ou portails étrangers basés sur le principe de signalement et d’évaluation d’efficacité d’actions de prévention fondées sur la preuve. Voir liste partielle dans les pages de présentation du site  </a:t>
            </a:r>
            <a:r>
              <a:rPr lang="fr-FR" sz="1200" u="sng" dirty="0">
                <a:effectLst/>
                <a:latin typeface="+mj-lt"/>
                <a:ea typeface="+mj-ea"/>
                <a:cs typeface="+mj-cs"/>
                <a:sym typeface="Calibri"/>
                <a:hlinkClick r:id="rId3"/>
              </a:rPr>
              <a:t>http://www.santepubliquefrance.fr/Sante-publique-France/Interventions-probantes-ou-prometteuses-en-prevention-et-promotion-de-la-sante</a:t>
            </a:r>
            <a:r>
              <a:rPr lang="fr-FR" sz="1200" u="sng" dirty="0"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fr-FR" sz="1200" u="none" dirty="0">
                <a:effectLst/>
                <a:latin typeface="+mj-lt"/>
                <a:ea typeface="+mj-ea"/>
                <a:cs typeface="+mj-cs"/>
                <a:sym typeface="Calibri"/>
              </a:rPr>
              <a:t>Ces registres sont en général alimentés d’une</a:t>
            </a:r>
            <a:r>
              <a:rPr lang="fr-FR" sz="1200" u="none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fr-FR" sz="1200" u="none" dirty="0">
                <a:effectLst/>
                <a:latin typeface="+mj-lt"/>
                <a:ea typeface="+mj-ea"/>
                <a:cs typeface="+mj-cs"/>
                <a:sym typeface="Calibri"/>
              </a:rPr>
              <a:t>part par la recherche et les publications, d’autre part par un dépôt direct par les porteurs de projets sous</a:t>
            </a:r>
            <a:r>
              <a:rPr lang="fr-FR" sz="1200" u="none" baseline="0" dirty="0">
                <a:effectLst/>
                <a:latin typeface="+mj-lt"/>
                <a:ea typeface="+mj-ea"/>
                <a:cs typeface="+mj-cs"/>
                <a:sym typeface="Calibri"/>
              </a:rPr>
              <a:t> réserve de répondre à </a:t>
            </a:r>
            <a:r>
              <a:rPr lang="fr-FR" sz="1200" u="none" dirty="0">
                <a:effectLst/>
                <a:latin typeface="+mj-lt"/>
                <a:ea typeface="+mj-ea"/>
                <a:cs typeface="+mj-cs"/>
                <a:sym typeface="Calibri"/>
              </a:rPr>
              <a:t>certains critères minimaux de soumission</a:t>
            </a:r>
            <a:r>
              <a:rPr lang="fr-FR" sz="1200" u="none" baseline="0" dirty="0">
                <a:effectLst/>
                <a:latin typeface="+mj-lt"/>
                <a:ea typeface="+mj-ea"/>
                <a:cs typeface="+mj-cs"/>
                <a:sym typeface="Calibri"/>
              </a:rPr>
              <a:t> (avoir donné lieu à au moins une publication dans une revue à comité de lecture ; disposer d’outils permettant l’implantation de l’action ; une expérimentation devant répondre à des critères méthodologiques, etc.)</a:t>
            </a:r>
            <a:endParaRPr lang="fr-FR" sz="1200" u="non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/>
          <a:lstStyle/>
          <a:p>
            <a:fld id="{D717F805-899D-4D29-BC71-176F57B754D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0553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18357" y="10242128"/>
            <a:ext cx="2921112" cy="539158"/>
          </a:xfrm>
          <a:prstGeom prst="rect">
            <a:avLst/>
          </a:prstGeom>
        </p:spPr>
        <p:txBody>
          <a:bodyPr/>
          <a:lstStyle/>
          <a:p>
            <a:fld id="{D717F805-899D-4D29-BC71-176F57B754D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54406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identifier les interventions, plusieurs méthodes  : pour  les interventions validées  : exploitation de la littérature</a:t>
            </a:r>
            <a:r>
              <a:rPr lang="fr-FR" baseline="0" dirty="0"/>
              <a:t> scientifique et des revues systématiques (reste la question de la transférabilité) ; pour  les interventions prometteuses : exploitation de la littérature grise + appels à projets de terrain qui ont bénéficié d’une première démarche évaluative qui en confirme le caractère prometteur.</a:t>
            </a:r>
          </a:p>
          <a:p>
            <a:r>
              <a:rPr lang="fr-FR" baseline="0" dirty="0"/>
              <a:t>Voir liste des publications (-clé USB)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4532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767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"/>
          <p:cNvSpPr/>
          <p:nvPr/>
        </p:nvSpPr>
        <p:spPr>
          <a:xfrm>
            <a:off x="-25400" y="3175"/>
            <a:ext cx="8593364" cy="6905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4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9560" y="60456"/>
            <a:ext cx="1020653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exte du titre"/>
          <p:cNvSpPr>
            <a:spLocks noGrp="1"/>
          </p:cNvSpPr>
          <p:nvPr>
            <p:ph type="title"/>
          </p:nvPr>
        </p:nvSpPr>
        <p:spPr>
          <a:xfrm>
            <a:off x="184150" y="69056"/>
            <a:ext cx="6911975" cy="5588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36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4"/>
            <a:ext cx="6911975" cy="3960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8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447" y="6448545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7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1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e du titre"/>
          <p:cNvSpPr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3" name="Texte niveau 1…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algn="l" defTabSz="914400">
              <a:spcBef>
                <a:spcPts val="500"/>
              </a:spcBef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800100" indent="-342900" algn="l" defTabSz="914400">
              <a:spcBef>
                <a:spcPts val="500"/>
              </a:spcBef>
              <a:buSzPct val="100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19200" indent="-304800" algn="l" defTabSz="914400">
              <a:spcBef>
                <a:spcPts val="500"/>
              </a:spcBef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indent="-457200" algn="l" defTabSz="914400">
              <a:spcBef>
                <a:spcPts val="500"/>
              </a:spcBef>
              <a:buSzPct val="100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377439" indent="-548639" algn="l" defTabSz="914400">
              <a:spcBef>
                <a:spcPts val="500"/>
              </a:spcBef>
              <a:buSzPct val="100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5163" y="512762"/>
            <a:ext cx="1595438" cy="90011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exte du titre"/>
          <p:cNvSpPr>
            <a:spLocks noGrp="1"/>
          </p:cNvSpPr>
          <p:nvPr>
            <p:ph type="title"/>
          </p:nvPr>
        </p:nvSpPr>
        <p:spPr>
          <a:xfrm>
            <a:off x="1331640" y="2195740"/>
            <a:ext cx="7272609" cy="2450704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algn="l" defTabSz="914400">
              <a:defRPr sz="3000" b="1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3" name="Texte niveau 1…"/>
          <p:cNvSpPr>
            <a:spLocks noGrp="1"/>
          </p:cNvSpPr>
          <p:nvPr>
            <p:ph type="body" sz="quarter" idx="1"/>
          </p:nvPr>
        </p:nvSpPr>
        <p:spPr>
          <a:xfrm>
            <a:off x="1331141" y="4897623"/>
            <a:ext cx="7247336" cy="93610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2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e du titre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 algn="l" defTabSz="914400">
              <a:defRPr sz="4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4" name="Texte niveau 1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229600" y="22860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914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3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exte du titre"/>
          <p:cNvSpPr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2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229600" y="22860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914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3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exte niveau 1…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algn="l" defTabSz="914400">
              <a:spcBef>
                <a:spcPts val="500"/>
              </a:spcBef>
              <a:buSzPct val="100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285750" algn="l" defTabSz="914400">
              <a:spcBef>
                <a:spcPts val="500"/>
              </a:spcBef>
              <a:buSzPct val="100000"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8719" indent="-274319" algn="l" defTabSz="914400">
              <a:spcBef>
                <a:spcPts val="500"/>
              </a:spcBef>
              <a:buSzPct val="100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5920" indent="-274320" algn="l" defTabSz="914400">
              <a:spcBef>
                <a:spcPts val="500"/>
              </a:spcBef>
              <a:buSzPct val="100000"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03120" indent="-274320" algn="l" defTabSz="914400">
              <a:spcBef>
                <a:spcPts val="500"/>
              </a:spcBef>
              <a:buSzPct val="100000"/>
              <a:buChar char="»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5" name="Texte du titre"/>
          <p:cNvSpPr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3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229600" y="22860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914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4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Texte du titre"/>
          <p:cNvSpPr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46" name="Texte niveau 1…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algn="l" defTabSz="914400">
              <a:spcBef>
                <a:spcPts val="600"/>
              </a:spcBef>
              <a:buSzPct val="100000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90575" indent="-333375" algn="l" defTabSz="914400">
              <a:spcBef>
                <a:spcPts val="600"/>
              </a:spcBef>
              <a:buSzPct val="100000"/>
              <a:buChar char="–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34439" indent="-320039" algn="l" defTabSz="914400">
              <a:spcBef>
                <a:spcPts val="600"/>
              </a:spcBef>
              <a:buSzPct val="100000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indent="-457200" algn="l" defTabSz="914400">
              <a:spcBef>
                <a:spcPts val="600"/>
              </a:spcBef>
              <a:buSzPct val="100000"/>
              <a:buChar char="–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indent="-457200" algn="l" defTabSz="914400">
              <a:spcBef>
                <a:spcPts val="600"/>
              </a:spcBef>
              <a:buSzPct val="100000"/>
              <a:buChar char="»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e du titre"/>
          <p:cNvSpPr>
            <a:spLocks noGrp="1"/>
          </p:cNvSpPr>
          <p:nvPr>
            <p:ph type="title"/>
          </p:nvPr>
        </p:nvSpPr>
        <p:spPr>
          <a:xfrm>
            <a:off x="894084" y="169664"/>
            <a:ext cx="7358064" cy="1733476"/>
          </a:xfrm>
          <a:prstGeom prst="rect">
            <a:avLst/>
          </a:prstGeom>
        </p:spPr>
        <p:txBody>
          <a:bodyPr lIns="35718" tIns="35718" rIns="35718" bIns="35718" anchor="ctr"/>
          <a:lstStyle>
            <a:lvl1pP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55" name="Texte niveau 1…"/>
          <p:cNvSpPr>
            <a:spLocks noGrp="1"/>
          </p:cNvSpPr>
          <p:nvPr>
            <p:ph type="body" idx="1"/>
          </p:nvPr>
        </p:nvSpPr>
        <p:spPr>
          <a:xfrm>
            <a:off x="894084" y="1903139"/>
            <a:ext cx="7358064" cy="4105425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613033" indent="-398720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1pPr>
            <a:lvl2pPr marL="1057533" indent="-398720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2pPr>
            <a:lvl3pPr marL="1502033" indent="-398720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3pPr>
            <a:lvl4pPr marL="1946533" indent="-398721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4pPr>
            <a:lvl5pPr marL="2391513" indent="-397613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5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339431" y="6527601"/>
            <a:ext cx="465138" cy="515939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3000"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e du titre"/>
          <p:cNvSpPr>
            <a:spLocks noGrp="1"/>
          </p:cNvSpPr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410765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264" name="Texte niveau 1…"/>
          <p:cNvSpPr>
            <a:spLocks noGrp="1"/>
          </p:cNvSpPr>
          <p:nvPr>
            <p:ph type="body" sz="quarter" idx="1"/>
          </p:nvPr>
        </p:nvSpPr>
        <p:spPr>
          <a:xfrm>
            <a:off x="892968" y="3536156"/>
            <a:ext cx="7358064" cy="794743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marL="0" indent="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0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"/>
          <p:cNvSpPr/>
          <p:nvPr/>
        </p:nvSpPr>
        <p:spPr>
          <a:xfrm>
            <a:off x="35495" y="46538"/>
            <a:ext cx="8593365" cy="1223965"/>
          </a:xfrm>
          <a:prstGeom prst="rect">
            <a:avLst/>
          </a:prstGeom>
          <a:solidFill>
            <a:schemeClr val="accent4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7" name="Ligne"/>
          <p:cNvSpPr/>
          <p:nvPr/>
        </p:nvSpPr>
        <p:spPr>
          <a:xfrm flipV="1">
            <a:off x="496007" y="6566759"/>
            <a:ext cx="8108243" cy="38619"/>
          </a:xfrm>
          <a:prstGeom prst="line">
            <a:avLst/>
          </a:prstGeom>
          <a:ln w="3175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 sz="1400"/>
            </a:pPr>
            <a:endParaRPr/>
          </a:p>
        </p:txBody>
      </p:sp>
      <p:sp>
        <p:nvSpPr>
          <p:cNvPr id="358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249" y="6709860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5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pic>
        <p:nvPicPr>
          <p:cNvPr id="359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1683" y="422761"/>
            <a:ext cx="1020653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Texte du titre"/>
          <p:cNvSpPr>
            <a:spLocks noGrp="1"/>
          </p:cNvSpPr>
          <p:nvPr>
            <p:ph type="title"/>
          </p:nvPr>
        </p:nvSpPr>
        <p:spPr>
          <a:xfrm>
            <a:off x="496007" y="87020"/>
            <a:ext cx="6552532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16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361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4"/>
            <a:ext cx="6911975" cy="3960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846" indent="-121846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1846" indent="-121846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5846" indent="-121846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Inpes-court_coul.jpg" descr="Inpes-court_coul.jpg"/>
          <p:cNvPicPr>
            <a:picLocks noChangeAspect="1"/>
          </p:cNvPicPr>
          <p:nvPr/>
        </p:nvPicPr>
        <p:blipFill>
          <a:blip r:embed="rId2" cstate="print"/>
          <a:srcRect t="3213" b="7229"/>
          <a:stretch>
            <a:fillRect/>
          </a:stretch>
        </p:blipFill>
        <p:spPr>
          <a:xfrm>
            <a:off x="7848600" y="6221412"/>
            <a:ext cx="1104900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Triangle"/>
          <p:cNvSpPr/>
          <p:nvPr/>
        </p:nvSpPr>
        <p:spPr>
          <a:xfrm>
            <a:off x="8115300" y="-1"/>
            <a:ext cx="102870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FBAB8"/>
          </a:solidFill>
          <a:ln w="3175">
            <a:miter lim="400000"/>
          </a:ln>
        </p:spPr>
        <p:txBody>
          <a:bodyPr lIns="45719" rIns="45719" anchor="ctr"/>
          <a:lstStyle/>
          <a:p>
            <a:pPr defTabSz="642937">
              <a:defRPr sz="2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70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229600" y="228599"/>
            <a:ext cx="685801" cy="281941"/>
          </a:xfrm>
          <a:prstGeom prst="rect">
            <a:avLst/>
          </a:prstGeom>
        </p:spPr>
        <p:txBody>
          <a:bodyPr wrap="square" lIns="45719" tIns="45719" rIns="45719" bIns="45719" anchor="t"/>
          <a:lstStyle>
            <a:lvl1pPr>
              <a:defRPr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371" name="Texte du titre"/>
          <p:cNvSpPr>
            <a:spLocks noGrp="1"/>
          </p:cNvSpPr>
          <p:nvPr>
            <p:ph type="title"/>
          </p:nvPr>
        </p:nvSpPr>
        <p:spPr>
          <a:xfrm>
            <a:off x="685799" y="380999"/>
            <a:ext cx="7467601" cy="160020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3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Texte du titre</a:t>
            </a:r>
          </a:p>
        </p:txBody>
      </p:sp>
      <p:sp>
        <p:nvSpPr>
          <p:cNvPr id="372" name="Texte niveau 1…"/>
          <p:cNvSpPr>
            <a:spLocks noGrp="1"/>
          </p:cNvSpPr>
          <p:nvPr>
            <p:ph type="body" idx="1"/>
          </p:nvPr>
        </p:nvSpPr>
        <p:spPr>
          <a:xfrm>
            <a:off x="685799" y="1981200"/>
            <a:ext cx="7772401" cy="4876801"/>
          </a:xfrm>
          <a:prstGeom prst="rect">
            <a:avLst/>
          </a:prstGeom>
        </p:spPr>
        <p:txBody>
          <a:bodyPr lIns="45719" tIns="45719" rIns="45719" bIns="45719"/>
          <a:lstStyle>
            <a:lvl1pPr marL="321027" indent="-321027" algn="l">
              <a:spcBef>
                <a:spcPts val="400"/>
              </a:spcBef>
              <a:buSzPct val="75000"/>
              <a:buChar char="•"/>
              <a:defRPr sz="2600">
                <a:latin typeface="+mn-lt"/>
                <a:ea typeface="+mn-ea"/>
                <a:cs typeface="+mn-cs"/>
                <a:sym typeface="Helvetica"/>
              </a:defRPr>
            </a:lvl1pPr>
            <a:lvl2pPr marL="766762" indent="-309562" algn="l">
              <a:spcBef>
                <a:spcPts val="400"/>
              </a:spcBef>
              <a:buSzPct val="100000"/>
              <a:buChar char="–"/>
              <a:defRPr sz="2600">
                <a:latin typeface="+mn-lt"/>
                <a:ea typeface="+mn-ea"/>
                <a:cs typeface="+mn-cs"/>
                <a:sym typeface="Helvetica"/>
              </a:defRPr>
            </a:lvl2pPr>
            <a:lvl3pPr marL="1211580" indent="-297180" algn="l">
              <a:spcBef>
                <a:spcPts val="400"/>
              </a:spcBef>
              <a:buSzPct val="100000"/>
              <a:buChar char="•"/>
              <a:defRPr sz="2600">
                <a:latin typeface="+mn-lt"/>
                <a:ea typeface="+mn-ea"/>
                <a:cs typeface="+mn-cs"/>
                <a:sym typeface="Helvetica"/>
              </a:defRPr>
            </a:lvl3pPr>
            <a:lvl4pPr marL="1796142" indent="-424542" algn="l">
              <a:spcBef>
                <a:spcPts val="400"/>
              </a:spcBef>
              <a:buSzPct val="100000"/>
              <a:buChar char="–"/>
              <a:defRPr sz="2600">
                <a:latin typeface="+mn-lt"/>
                <a:ea typeface="+mn-ea"/>
                <a:cs typeface="+mn-cs"/>
                <a:sym typeface="Helvetica"/>
              </a:defRPr>
            </a:lvl4pPr>
            <a:lvl5pPr marL="2159000" indent="-330200" algn="l">
              <a:spcBef>
                <a:spcPts val="400"/>
              </a:spcBef>
              <a:buSzPct val="100000"/>
              <a:buChar char="»"/>
              <a:defRPr sz="2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"/>
          <p:cNvSpPr/>
          <p:nvPr/>
        </p:nvSpPr>
        <p:spPr>
          <a:xfrm>
            <a:off x="0" y="549275"/>
            <a:ext cx="8593364" cy="12239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Ligne"/>
          <p:cNvSpPr/>
          <p:nvPr/>
        </p:nvSpPr>
        <p:spPr>
          <a:xfrm>
            <a:off x="528863" y="6392214"/>
            <a:ext cx="80645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6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7660" y="873255"/>
            <a:ext cx="1020653" cy="576002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exte du titre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1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48" name="Texte niveau 1…"/>
          <p:cNvSpPr>
            <a:spLocks noGrp="1"/>
          </p:cNvSpPr>
          <p:nvPr>
            <p:ph type="body" sz="half" idx="1"/>
          </p:nvPr>
        </p:nvSpPr>
        <p:spPr>
          <a:xfrm>
            <a:off x="4572000" y="2276475"/>
            <a:ext cx="4032250" cy="3960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8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447" y="6448545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7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>
            <a:spLocks noGrp="1"/>
          </p:cNvSpPr>
          <p:nvPr>
            <p:ph type="title"/>
          </p:nvPr>
        </p:nvSpPr>
        <p:spPr>
          <a:xfrm>
            <a:off x="1692274" y="2195740"/>
            <a:ext cx="6911976" cy="24507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 defTabSz="914400">
              <a:defRPr sz="3000" b="1" u="sng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>
            <a:spLocks noGrp="1"/>
          </p:cNvSpPr>
          <p:nvPr>
            <p:ph type="body" sz="quarter" idx="1"/>
          </p:nvPr>
        </p:nvSpPr>
        <p:spPr>
          <a:xfrm>
            <a:off x="1692275" y="4897623"/>
            <a:ext cx="6886202" cy="9361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r" defTabSz="914400">
              <a:lnSpc>
                <a:spcPct val="110000"/>
              </a:lnSpc>
              <a:spcBef>
                <a:spcPts val="1200"/>
              </a:spcBef>
              <a:defRPr sz="1800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13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5113" y="512845"/>
            <a:ext cx="1594750" cy="90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0820498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e du titre"/>
          <p:cNvSpPr>
            <a:spLocks noGrp="1"/>
          </p:cNvSpPr>
          <p:nvPr>
            <p:ph type="title"/>
          </p:nvPr>
        </p:nvSpPr>
        <p:spPr>
          <a:xfrm>
            <a:off x="1692275" y="3428998"/>
            <a:ext cx="6911975" cy="12961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 defTabSz="914400">
              <a:defRPr sz="26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2" name="Texte niveau 1…"/>
          <p:cNvSpPr>
            <a:spLocks noGrp="1"/>
          </p:cNvSpPr>
          <p:nvPr>
            <p:ph type="body" sz="quarter" idx="1"/>
          </p:nvPr>
        </p:nvSpPr>
        <p:spPr>
          <a:xfrm>
            <a:off x="1692275" y="4869160"/>
            <a:ext cx="6911975" cy="13681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 defTabSz="914400">
              <a:lnSpc>
                <a:spcPct val="110000"/>
              </a:lnSpc>
              <a:defRPr sz="13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r" defTabSz="914400">
              <a:lnSpc>
                <a:spcPct val="110000"/>
              </a:lnSpc>
              <a:defRPr sz="13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r" defTabSz="914400">
              <a:lnSpc>
                <a:spcPct val="110000"/>
              </a:lnSpc>
              <a:defRPr sz="13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r" defTabSz="914400">
              <a:lnSpc>
                <a:spcPct val="110000"/>
              </a:lnSpc>
              <a:defRPr sz="13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r" defTabSz="914400">
              <a:lnSpc>
                <a:spcPct val="110000"/>
              </a:lnSpc>
              <a:defRPr sz="13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Rectangle"/>
          <p:cNvSpPr>
            <a:spLocks noGrp="1"/>
          </p:cNvSpPr>
          <p:nvPr>
            <p:ph type="body" sz="quarter" idx="13"/>
          </p:nvPr>
        </p:nvSpPr>
        <p:spPr>
          <a:xfrm>
            <a:off x="5795962" y="2798505"/>
            <a:ext cx="2808288" cy="57606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 algn="r" defTabSz="914400">
              <a:defRPr sz="3000" b="1" u="sng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4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5113" y="512845"/>
            <a:ext cx="1594750" cy="90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2005480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"/>
          <p:cNvSpPr/>
          <p:nvPr/>
        </p:nvSpPr>
        <p:spPr>
          <a:xfrm>
            <a:off x="-25400" y="3175"/>
            <a:ext cx="8593364" cy="6905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Ligne"/>
          <p:cNvSpPr/>
          <p:nvPr/>
        </p:nvSpPr>
        <p:spPr>
          <a:xfrm>
            <a:off x="528863" y="6392214"/>
            <a:ext cx="80645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4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9560" y="60456"/>
            <a:ext cx="1020653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exte du titre"/>
          <p:cNvSpPr>
            <a:spLocks noGrp="1"/>
          </p:cNvSpPr>
          <p:nvPr>
            <p:ph type="title"/>
          </p:nvPr>
        </p:nvSpPr>
        <p:spPr>
          <a:xfrm>
            <a:off x="184150" y="69056"/>
            <a:ext cx="6911975" cy="5588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36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4"/>
            <a:ext cx="6911975" cy="3960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8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447" y="6448545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7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0601683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"/>
          <p:cNvSpPr/>
          <p:nvPr/>
        </p:nvSpPr>
        <p:spPr>
          <a:xfrm>
            <a:off x="0" y="549275"/>
            <a:ext cx="8593364" cy="12239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Ligne"/>
          <p:cNvSpPr/>
          <p:nvPr/>
        </p:nvSpPr>
        <p:spPr>
          <a:xfrm>
            <a:off x="528863" y="6392214"/>
            <a:ext cx="8064501" cy="1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6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7660" y="873255"/>
            <a:ext cx="1020653" cy="576002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exte du titre"/>
          <p:cNvSpPr>
            <a:spLocks noGrp="1"/>
          </p:cNvSpPr>
          <p:nvPr>
            <p:ph type="title"/>
          </p:nvPr>
        </p:nvSpPr>
        <p:spPr>
          <a:xfrm>
            <a:off x="539750" y="568694"/>
            <a:ext cx="6552531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48" name="Texte niveau 1…"/>
          <p:cNvSpPr>
            <a:spLocks noGrp="1"/>
          </p:cNvSpPr>
          <p:nvPr>
            <p:ph type="body" sz="half" idx="1"/>
          </p:nvPr>
        </p:nvSpPr>
        <p:spPr>
          <a:xfrm>
            <a:off x="4572000" y="2276475"/>
            <a:ext cx="4032250" cy="3960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8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300" u="sng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447" y="6448545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7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8051402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Numéro de diapositive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2329718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e du titre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45718" tIns="45718" rIns="45718" bIns="45718" anchor="ctr">
            <a:normAutofit/>
          </a:bodyPr>
          <a:lstStyle>
            <a:lvl1pPr defTabSz="914400"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75" name="Texte niveau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 marL="342900" indent="-342900" algn="l" defTabSz="914400">
              <a:spcBef>
                <a:spcPts val="700"/>
              </a:spcBef>
              <a:buSzPct val="100000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 algn="l" defTabSz="914400">
              <a:spcBef>
                <a:spcPts val="700"/>
              </a:spcBef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 algn="l" defTabSz="914400">
              <a:spcBef>
                <a:spcPts val="700"/>
              </a:spcBef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 algn="l" defTabSz="914400">
              <a:spcBef>
                <a:spcPts val="700"/>
              </a:spcBef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235200" indent="-406400" algn="l" defTabSz="914400">
              <a:spcBef>
                <a:spcPts val="700"/>
              </a:spcBef>
              <a:buSzPct val="100000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384894" y="6245225"/>
            <a:ext cx="301906" cy="28882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4323962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dèle par déf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e du titre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defTabSz="914400">
              <a:defRPr sz="4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84" name="Texte niveau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50800" tIns="50800" rIns="50800" bIns="50800"/>
          <a:lstStyle>
            <a:lvl1pPr marL="383540" marR="40639" indent="-342900" algn="l" defTabSz="914400">
              <a:spcBef>
                <a:spcPts val="700"/>
              </a:spcBef>
              <a:buSzPct val="100000"/>
              <a:buChar char="•"/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83590" marR="40639" indent="-285750" algn="l" defTabSz="914400">
              <a:spcBef>
                <a:spcPts val="600"/>
              </a:spcBef>
              <a:buSzPct val="100000"/>
              <a:buChar char="–"/>
              <a:defRPr sz="2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83639" marR="40639" indent="-228600" algn="l" defTabSz="914400">
              <a:spcBef>
                <a:spcPts val="500"/>
              </a:spcBef>
              <a:buSzPct val="100000"/>
              <a:buChar char="•"/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640839" marR="40639" indent="-228600" algn="l" defTabSz="914400">
              <a:spcBef>
                <a:spcPts val="400"/>
              </a:spcBef>
              <a:buSzPct val="100000"/>
              <a:buChar char="–"/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098039" marR="40639" indent="-228600" algn="l" defTabSz="914400">
              <a:spcBef>
                <a:spcPts val="400"/>
              </a:spcBef>
              <a:buSzPct val="100000"/>
              <a:buChar char="»"/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7463966" y="6245225"/>
            <a:ext cx="312068" cy="298984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2923979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odèle par déf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"/>
          <p:cNvSpPr/>
          <p:nvPr/>
        </p:nvSpPr>
        <p:spPr>
          <a:xfrm>
            <a:off x="35496" y="46539"/>
            <a:ext cx="8593364" cy="12239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Ligne"/>
          <p:cNvSpPr/>
          <p:nvPr/>
        </p:nvSpPr>
        <p:spPr>
          <a:xfrm flipV="1">
            <a:off x="496007" y="6566759"/>
            <a:ext cx="8108243" cy="38619"/>
          </a:xfrm>
          <a:prstGeom prst="line">
            <a:avLst/>
          </a:prstGeom>
          <a:ln>
            <a:solidFill>
              <a:schemeClr val="accent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4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1683" y="422761"/>
            <a:ext cx="1020653" cy="576002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e du titre"/>
          <p:cNvSpPr>
            <a:spLocks noGrp="1"/>
          </p:cNvSpPr>
          <p:nvPr>
            <p:ph type="title"/>
          </p:nvPr>
        </p:nvSpPr>
        <p:spPr>
          <a:xfrm>
            <a:off x="496007" y="87021"/>
            <a:ext cx="6552532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96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4"/>
            <a:ext cx="6911975" cy="3960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4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88000" indent="-144000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3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249" y="6709860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7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8428897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e du titre"/>
          <p:cNvSpPr>
            <a:spLocks noGrp="1"/>
          </p:cNvSpPr>
          <p:nvPr>
            <p:ph type="title"/>
          </p:nvPr>
        </p:nvSpPr>
        <p:spPr>
          <a:xfrm>
            <a:off x="889000" y="177800"/>
            <a:ext cx="7353300" cy="1714500"/>
          </a:xfrm>
          <a:prstGeom prst="rect">
            <a:avLst/>
          </a:prstGeom>
        </p:spPr>
        <p:txBody>
          <a:bodyPr lIns="50800" tIns="50800" rIns="50800" bIns="50800" anchor="ctr"/>
          <a:lstStyle>
            <a:lvl1pPr defTabSz="406400"/>
          </a:lstStyle>
          <a:p>
            <a:r>
              <a:t>Texte du titre</a:t>
            </a:r>
          </a:p>
        </p:txBody>
      </p:sp>
      <p:sp>
        <p:nvSpPr>
          <p:cNvPr id="105" name="Texte niveau 1…"/>
          <p:cNvSpPr>
            <a:spLocks noGrp="1"/>
          </p:cNvSpPr>
          <p:nvPr>
            <p:ph type="body" idx="1"/>
          </p:nvPr>
        </p:nvSpPr>
        <p:spPr>
          <a:xfrm>
            <a:off x="889000" y="1943100"/>
            <a:ext cx="7353300" cy="40132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indent="-571500" algn="l" defTabSz="406400">
              <a:spcBef>
                <a:spcPts val="1700"/>
              </a:spcBef>
              <a:buSzPct val="171000"/>
              <a:buChar char="•"/>
              <a:defRPr sz="2800"/>
            </a:lvl1pPr>
            <a:lvl2pPr marL="1333500" indent="-571500" algn="l" defTabSz="406400">
              <a:spcBef>
                <a:spcPts val="1700"/>
              </a:spcBef>
              <a:buSzPct val="171000"/>
              <a:buChar char="•"/>
              <a:defRPr sz="2800"/>
            </a:lvl2pPr>
            <a:lvl3pPr marL="1778000" indent="-571500" algn="l" defTabSz="406400">
              <a:spcBef>
                <a:spcPts val="1700"/>
              </a:spcBef>
              <a:buSzPct val="171000"/>
              <a:buChar char="•"/>
              <a:defRPr sz="2800"/>
            </a:lvl3pPr>
            <a:lvl4pPr marL="2222500" indent="-571500" algn="l" defTabSz="406400">
              <a:spcBef>
                <a:spcPts val="1700"/>
              </a:spcBef>
              <a:buSzPct val="171000"/>
              <a:buChar char="•"/>
              <a:defRPr sz="2800"/>
            </a:lvl4pPr>
            <a:lvl5pPr marL="2667000" indent="-571500" algn="l" defTabSz="406400">
              <a:spcBef>
                <a:spcPts val="1700"/>
              </a:spcBef>
              <a:buSzPct val="171000"/>
              <a:buChar char="•"/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32300" y="6489700"/>
            <a:ext cx="266700" cy="2794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406400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5928638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e du titre"/>
          <p:cNvSpPr>
            <a:spLocks noGrp="1"/>
          </p:cNvSpPr>
          <p:nvPr>
            <p:ph type="title"/>
          </p:nvPr>
        </p:nvSpPr>
        <p:spPr>
          <a:xfrm>
            <a:off x="889000" y="177800"/>
            <a:ext cx="7353300" cy="1714500"/>
          </a:xfrm>
          <a:prstGeom prst="rect">
            <a:avLst/>
          </a:prstGeom>
        </p:spPr>
        <p:txBody>
          <a:bodyPr lIns="50800" tIns="50800" rIns="50800" bIns="50800" anchor="ctr"/>
          <a:lstStyle>
            <a:lvl1pPr defTabSz="406400"/>
          </a:lstStyle>
          <a:p>
            <a:r>
              <a:t>Texte du titre</a:t>
            </a:r>
          </a:p>
        </p:txBody>
      </p:sp>
      <p:sp>
        <p:nvSpPr>
          <p:cNvPr id="11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32300" y="6489700"/>
            <a:ext cx="266700" cy="2794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406400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16578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e du titre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45718" tIns="45718" rIns="45718" bIns="45718" anchor="ctr">
            <a:normAutofit/>
          </a:bodyPr>
          <a:lstStyle>
            <a:lvl1pPr defTabSz="914400"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75" name="Texte niveau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 marL="342900" indent="-342900" algn="l" defTabSz="914400">
              <a:spcBef>
                <a:spcPts val="700"/>
              </a:spcBef>
              <a:buSzPct val="100000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783771" indent="-326571" algn="l" defTabSz="914400">
              <a:spcBef>
                <a:spcPts val="700"/>
              </a:spcBef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 algn="l" defTabSz="914400">
              <a:spcBef>
                <a:spcPts val="700"/>
              </a:spcBef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 algn="l" defTabSz="914400">
              <a:spcBef>
                <a:spcPts val="700"/>
              </a:spcBef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235200" indent="-406400" algn="l" defTabSz="914400">
              <a:spcBef>
                <a:spcPts val="700"/>
              </a:spcBef>
              <a:buSzPct val="100000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384894" y="6245225"/>
            <a:ext cx="301906" cy="288822"/>
          </a:xfrm>
          <a:prstGeom prst="rect">
            <a:avLst/>
          </a:prstGeom>
        </p:spPr>
        <p:txBody>
          <a:bodyPr lIns="45718" tIns="45718" rIns="45718" bIns="45718" anchor="t"/>
          <a:lstStyle>
            <a:lvl1pPr defTabSz="9144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e du titre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 anchor="ctr"/>
          <a:lstStyle>
            <a:lvl1pPr defTabSz="410765"/>
          </a:lstStyle>
          <a:p>
            <a:r>
              <a:t>Texte du titre</a:t>
            </a:r>
          </a:p>
        </p:txBody>
      </p:sp>
      <p:sp>
        <p:nvSpPr>
          <p:cNvPr id="122" name="Texte niveau 1…"/>
          <p:cNvSpPr>
            <a:spLocks noGrp="1"/>
          </p:cNvSpPr>
          <p:nvPr>
            <p:ph type="body" idx="1"/>
          </p:nvPr>
        </p:nvSpPr>
        <p:spPr>
          <a:xfrm>
            <a:off x="892968" y="1946671"/>
            <a:ext cx="7358064" cy="4018361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698500" indent="-381000" algn="l" defTabSz="410765">
              <a:spcBef>
                <a:spcPts val="1600"/>
              </a:spcBef>
              <a:buSzPct val="171000"/>
              <a:buChar char="•"/>
              <a:defRPr sz="2800"/>
            </a:lvl1pPr>
            <a:lvl2pPr marL="1143000" indent="-381000" algn="l" defTabSz="410765">
              <a:spcBef>
                <a:spcPts val="1600"/>
              </a:spcBef>
              <a:buSzPct val="171000"/>
              <a:buChar char="•"/>
              <a:defRPr sz="2800"/>
            </a:lvl2pPr>
            <a:lvl3pPr marL="1587500" indent="-381000" algn="l" defTabSz="410765">
              <a:spcBef>
                <a:spcPts val="1600"/>
              </a:spcBef>
              <a:buSzPct val="171000"/>
              <a:buChar char="•"/>
              <a:defRPr sz="2800"/>
            </a:lvl3pPr>
            <a:lvl4pPr marL="2032000" indent="-381000" algn="l" defTabSz="410765">
              <a:spcBef>
                <a:spcPts val="1600"/>
              </a:spcBef>
              <a:buSzPct val="171000"/>
              <a:buChar char="•"/>
              <a:defRPr sz="2800"/>
            </a:lvl4pPr>
            <a:lvl5pPr marL="2476500" indent="-381000" algn="l" defTabSz="410765">
              <a:spcBef>
                <a:spcPts val="1600"/>
              </a:spcBef>
              <a:buSzPct val="171000"/>
              <a:buChar char="•"/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3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9266" y="6509742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8829320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uvertu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mage"/>
          <p:cNvSpPr>
            <a:spLocks noGrp="1"/>
          </p:cNvSpPr>
          <p:nvPr>
            <p:ph type="pic" sz="half" idx="13"/>
          </p:nvPr>
        </p:nvSpPr>
        <p:spPr>
          <a:xfrm>
            <a:off x="2428875" y="1268015"/>
            <a:ext cx="4286250" cy="321468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1" name="Texte du titre"/>
          <p:cNvSpPr>
            <a:spLocks noGrp="1"/>
          </p:cNvSpPr>
          <p:nvPr>
            <p:ph type="title"/>
          </p:nvPr>
        </p:nvSpPr>
        <p:spPr>
          <a:xfrm>
            <a:off x="892968" y="5179218"/>
            <a:ext cx="7358064" cy="1196579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defTabSz="410765">
              <a:defRPr sz="5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2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570283" y="650974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5952931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Image"/>
          <p:cNvSpPr>
            <a:spLocks noGrp="1"/>
          </p:cNvSpPr>
          <p:nvPr>
            <p:ph type="pic" idx="13"/>
          </p:nvPr>
        </p:nvSpPr>
        <p:spPr>
          <a:xfrm>
            <a:off x="976312" y="732234"/>
            <a:ext cx="7191376" cy="539353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0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570283" y="650974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3978724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e niveau 1…"/>
          <p:cNvSpPr>
            <a:spLocks noGrp="1"/>
          </p:cNvSpPr>
          <p:nvPr>
            <p:ph type="body" idx="1"/>
          </p:nvPr>
        </p:nvSpPr>
        <p:spPr>
          <a:xfrm>
            <a:off x="892968" y="892968"/>
            <a:ext cx="7358064" cy="5072064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698500" indent="-381000" algn="l" defTabSz="410765">
              <a:spcBef>
                <a:spcPts val="3300"/>
              </a:spcBef>
              <a:buSzPct val="171000"/>
              <a:buChar char="•"/>
              <a:defRPr sz="2800"/>
            </a:lvl1pPr>
            <a:lvl2pPr marL="1143000" indent="-381000" algn="l" defTabSz="410765">
              <a:spcBef>
                <a:spcPts val="3300"/>
              </a:spcBef>
              <a:buSzPct val="171000"/>
              <a:buChar char="•"/>
              <a:defRPr sz="2800"/>
            </a:lvl2pPr>
            <a:lvl3pPr marL="1587500" indent="-381000" algn="l" defTabSz="410765">
              <a:spcBef>
                <a:spcPts val="3300"/>
              </a:spcBef>
              <a:buSzPct val="171000"/>
              <a:buChar char="•"/>
              <a:defRPr sz="2800"/>
            </a:lvl3pPr>
            <a:lvl4pPr marL="2032000" indent="-381000" algn="l" defTabSz="410765">
              <a:spcBef>
                <a:spcPts val="3300"/>
              </a:spcBef>
              <a:buSzPct val="171000"/>
              <a:buChar char="•"/>
              <a:defRPr sz="2800"/>
            </a:lvl4pPr>
            <a:lvl5pPr marL="2476500" indent="-381000" algn="l" defTabSz="410765">
              <a:spcBef>
                <a:spcPts val="3300"/>
              </a:spcBef>
              <a:buSzPct val="171000"/>
              <a:buChar char="•"/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8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9266" y="6509742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5522841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e du titre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defTabSz="410765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6" name="Texte niveau 1…"/>
          <p:cNvSpPr>
            <a:spLocks noGrp="1"/>
          </p:cNvSpPr>
          <p:nvPr>
            <p:ph type="body" idx="1"/>
          </p:nvPr>
        </p:nvSpPr>
        <p:spPr>
          <a:xfrm>
            <a:off x="892968" y="1946671"/>
            <a:ext cx="7358064" cy="4018361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marL="260684" indent="-260684" algn="l" defTabSz="410765">
              <a:spcBef>
                <a:spcPts val="2900"/>
              </a:spcBef>
              <a:buSzPct val="100000"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41684" indent="-260684" algn="l" defTabSz="410765">
              <a:spcBef>
                <a:spcPts val="2900"/>
              </a:spcBef>
              <a:buSzPct val="100000"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022684" indent="-260684" algn="l" defTabSz="410765">
              <a:spcBef>
                <a:spcPts val="2900"/>
              </a:spcBef>
              <a:buSzPct val="100000"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403684" indent="-260684" algn="l" defTabSz="410765">
              <a:spcBef>
                <a:spcPts val="2900"/>
              </a:spcBef>
              <a:buSzPct val="100000"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84684" indent="-260684" algn="l" defTabSz="410765">
              <a:spcBef>
                <a:spcPts val="2900"/>
              </a:spcBef>
              <a:buSzPct val="100000"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0731" y="650081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154775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e du titre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 anchor="ctr"/>
          <a:lstStyle>
            <a:lvl1pPr defTabSz="410765"/>
          </a:lstStyle>
          <a:p>
            <a:r>
              <a:t>Texte du titre</a:t>
            </a:r>
          </a:p>
        </p:txBody>
      </p:sp>
      <p:sp>
        <p:nvSpPr>
          <p:cNvPr id="16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9266" y="6509742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78061872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e du titre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 anchor="ctr"/>
          <a:lstStyle>
            <a:lvl1pPr defTabSz="410765"/>
          </a:lstStyle>
          <a:p>
            <a:r>
              <a:t>Texte du titre</a:t>
            </a:r>
          </a:p>
        </p:txBody>
      </p:sp>
      <p:sp>
        <p:nvSpPr>
          <p:cNvPr id="173" name="Texte niveau 1…"/>
          <p:cNvSpPr>
            <a:spLocks noGrp="1"/>
          </p:cNvSpPr>
          <p:nvPr>
            <p:ph type="body" idx="1"/>
          </p:nvPr>
        </p:nvSpPr>
        <p:spPr>
          <a:xfrm>
            <a:off x="892968" y="1946671"/>
            <a:ext cx="7358064" cy="4018361"/>
          </a:xfrm>
          <a:prstGeom prst="rect">
            <a:avLst/>
          </a:prstGeom>
        </p:spPr>
        <p:txBody>
          <a:bodyPr lIns="35718" tIns="35718" rIns="35718" bIns="35718" numCol="2" spcCol="367903"/>
          <a:lstStyle>
            <a:lvl1pPr marL="657551" indent="-340051" algn="l" defTabSz="410765">
              <a:spcBef>
                <a:spcPts val="2600"/>
              </a:spcBef>
              <a:buSzPct val="171000"/>
              <a:buChar char="•"/>
              <a:defRPr sz="2200"/>
            </a:lvl1pPr>
            <a:lvl2pPr marL="1102051" indent="-340051" algn="l" defTabSz="410765">
              <a:spcBef>
                <a:spcPts val="2600"/>
              </a:spcBef>
              <a:buSzPct val="171000"/>
              <a:buChar char="•"/>
              <a:defRPr sz="2200"/>
            </a:lvl2pPr>
            <a:lvl3pPr marL="1546551" indent="-340051" algn="l" defTabSz="410765">
              <a:spcBef>
                <a:spcPts val="2600"/>
              </a:spcBef>
              <a:buSzPct val="171000"/>
              <a:buChar char="•"/>
              <a:defRPr sz="2200"/>
            </a:lvl3pPr>
            <a:lvl4pPr marL="1991051" indent="-340051" algn="l" defTabSz="410765">
              <a:spcBef>
                <a:spcPts val="2600"/>
              </a:spcBef>
              <a:buSzPct val="171000"/>
              <a:buChar char="•"/>
              <a:defRPr sz="2200"/>
            </a:lvl4pPr>
            <a:lvl5pPr marL="2435551" indent="-340051" algn="l" defTabSz="410765">
              <a:spcBef>
                <a:spcPts val="2600"/>
              </a:spcBef>
              <a:buSzPct val="171000"/>
              <a:buChar char="•"/>
              <a:defRPr sz="2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9266" y="6509742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766120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8163" y="512762"/>
            <a:ext cx="1722438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exte niveau 1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defTabSz="914400">
              <a:spcBef>
                <a:spcPts val="700"/>
              </a:spcBef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38200" indent="-381000" defTabSz="914400">
              <a:spcBef>
                <a:spcPts val="700"/>
              </a:spcBef>
              <a:buSzPct val="100000"/>
              <a:buChar char="–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80160" indent="-365760" defTabSz="914400">
              <a:spcBef>
                <a:spcPts val="700"/>
              </a:spcBef>
              <a:buSzPct val="100000"/>
              <a:buChar char="•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94114" indent="-522514" defTabSz="914400">
              <a:spcBef>
                <a:spcPts val="700"/>
              </a:spcBef>
              <a:buSzPct val="100000"/>
              <a:buChar char="–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351314" indent="-522514" defTabSz="914400">
              <a:spcBef>
                <a:spcPts val="700"/>
              </a:spcBef>
              <a:buSzPct val="100000"/>
              <a:buChar char="»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3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5623189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1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e du titre"/>
          <p:cNvSpPr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3" name="Texte niveau 1…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algn="l" defTabSz="914400">
              <a:spcBef>
                <a:spcPts val="500"/>
              </a:spcBef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800100" indent="-342900" algn="l" defTabSz="914400">
              <a:spcBef>
                <a:spcPts val="500"/>
              </a:spcBef>
              <a:buSzPct val="100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19200" indent="-304800" algn="l" defTabSz="914400">
              <a:spcBef>
                <a:spcPts val="500"/>
              </a:spcBef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indent="-457200" algn="l" defTabSz="914400">
              <a:spcBef>
                <a:spcPts val="500"/>
              </a:spcBef>
              <a:buSzPct val="100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377439" indent="-548639" algn="l" defTabSz="914400">
              <a:spcBef>
                <a:spcPts val="500"/>
              </a:spcBef>
              <a:buSzPct val="100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2504255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5163" y="512762"/>
            <a:ext cx="1595438" cy="90011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exte du titre"/>
          <p:cNvSpPr>
            <a:spLocks noGrp="1"/>
          </p:cNvSpPr>
          <p:nvPr>
            <p:ph type="title"/>
          </p:nvPr>
        </p:nvSpPr>
        <p:spPr>
          <a:xfrm>
            <a:off x="1331640" y="2195740"/>
            <a:ext cx="7272609" cy="2450704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algn="l" defTabSz="914400">
              <a:defRPr sz="3000" b="1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3" name="Texte niveau 1…"/>
          <p:cNvSpPr>
            <a:spLocks noGrp="1"/>
          </p:cNvSpPr>
          <p:nvPr>
            <p:ph type="body" sz="quarter" idx="1"/>
          </p:nvPr>
        </p:nvSpPr>
        <p:spPr>
          <a:xfrm>
            <a:off x="1331141" y="4897623"/>
            <a:ext cx="7247336" cy="93610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l" defTabSz="914400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4648560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dèle par déf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e du titre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defTabSz="914400">
              <a:defRPr sz="4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84" name="Texte niveau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50800" tIns="50800" rIns="50800" bIns="50800"/>
          <a:lstStyle>
            <a:lvl1pPr marL="383540" marR="40639" indent="-342900" algn="l" defTabSz="914400">
              <a:spcBef>
                <a:spcPts val="700"/>
              </a:spcBef>
              <a:buSzPct val="100000"/>
              <a:buChar char="•"/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83590" marR="40639" indent="-285750" algn="l" defTabSz="914400">
              <a:spcBef>
                <a:spcPts val="600"/>
              </a:spcBef>
              <a:buSzPct val="100000"/>
              <a:buChar char="–"/>
              <a:defRPr sz="2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83639" marR="40639" indent="-228600" algn="l" defTabSz="914400">
              <a:spcBef>
                <a:spcPts val="500"/>
              </a:spcBef>
              <a:buSzPct val="100000"/>
              <a:buChar char="•"/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640839" marR="40639" indent="-228600" algn="l" defTabSz="914400">
              <a:spcBef>
                <a:spcPts val="400"/>
              </a:spcBef>
              <a:buSzPct val="100000"/>
              <a:buChar char="–"/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098039" marR="40639" indent="-228600" algn="l" defTabSz="914400">
              <a:spcBef>
                <a:spcPts val="400"/>
              </a:spcBef>
              <a:buSzPct val="100000"/>
              <a:buChar char="»"/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7463966" y="6245225"/>
            <a:ext cx="312068" cy="298984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2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e du titre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 algn="l" defTabSz="914400">
              <a:defRPr sz="4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14" name="Texte niveau 1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l" defTabSz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229600" y="22860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914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8314821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3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exte du titre"/>
          <p:cNvSpPr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2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229600" y="22860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914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5072133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3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exte niveau 1…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algn="l" defTabSz="914400">
              <a:spcBef>
                <a:spcPts val="500"/>
              </a:spcBef>
              <a:buSzPct val="100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indent="-285750" algn="l" defTabSz="914400">
              <a:spcBef>
                <a:spcPts val="500"/>
              </a:spcBef>
              <a:buSzPct val="100000"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8719" indent="-274319" algn="l" defTabSz="914400">
              <a:spcBef>
                <a:spcPts val="500"/>
              </a:spcBef>
              <a:buSzPct val="100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45920" indent="-274320" algn="l" defTabSz="914400">
              <a:spcBef>
                <a:spcPts val="500"/>
              </a:spcBef>
              <a:buSzPct val="100000"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03120" indent="-274320" algn="l" defTabSz="914400">
              <a:spcBef>
                <a:spcPts val="500"/>
              </a:spcBef>
              <a:buSzPct val="100000"/>
              <a:buChar char="»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5" name="Texte du titre"/>
          <p:cNvSpPr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3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229600" y="228600"/>
            <a:ext cx="443171" cy="437069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914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96091903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"/>
          <p:cNvSpPr/>
          <p:nvPr/>
        </p:nvSpPr>
        <p:spPr>
          <a:xfrm>
            <a:off x="0" y="188912"/>
            <a:ext cx="8893175" cy="93662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4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513" y="404813"/>
            <a:ext cx="1019176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Texte du titre"/>
          <p:cNvSpPr>
            <a:spLocks noGrp="1"/>
          </p:cNvSpPr>
          <p:nvPr>
            <p:ph type="title"/>
          </p:nvPr>
        </p:nvSpPr>
        <p:spPr>
          <a:xfrm>
            <a:off x="685800" y="93663"/>
            <a:ext cx="7467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l" defTabSz="914400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46" name="Texte niveau 1…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algn="l" defTabSz="914400">
              <a:spcBef>
                <a:spcPts val="600"/>
              </a:spcBef>
              <a:buSzPct val="100000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90575" indent="-333375" algn="l" defTabSz="914400">
              <a:spcBef>
                <a:spcPts val="600"/>
              </a:spcBef>
              <a:buSzPct val="100000"/>
              <a:buChar char="–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34439" indent="-320039" algn="l" defTabSz="914400">
              <a:spcBef>
                <a:spcPts val="600"/>
              </a:spcBef>
              <a:buSzPct val="100000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indent="-457200" algn="l" defTabSz="914400">
              <a:spcBef>
                <a:spcPts val="600"/>
              </a:spcBef>
              <a:buSzPct val="100000"/>
              <a:buChar char="–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indent="-457200" algn="l" defTabSz="914400">
              <a:spcBef>
                <a:spcPts val="600"/>
              </a:spcBef>
              <a:buSzPct val="100000"/>
              <a:buChar char="»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7634046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e du titre"/>
          <p:cNvSpPr>
            <a:spLocks noGrp="1"/>
          </p:cNvSpPr>
          <p:nvPr>
            <p:ph type="title"/>
          </p:nvPr>
        </p:nvSpPr>
        <p:spPr>
          <a:xfrm>
            <a:off x="894084" y="169664"/>
            <a:ext cx="7358064" cy="1733476"/>
          </a:xfrm>
          <a:prstGeom prst="rect">
            <a:avLst/>
          </a:prstGeom>
        </p:spPr>
        <p:txBody>
          <a:bodyPr lIns="35718" tIns="35718" rIns="35718" bIns="35718" anchor="ctr"/>
          <a:lstStyle>
            <a:lvl1pP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55" name="Texte niveau 1…"/>
          <p:cNvSpPr>
            <a:spLocks noGrp="1"/>
          </p:cNvSpPr>
          <p:nvPr>
            <p:ph type="body" idx="1"/>
          </p:nvPr>
        </p:nvSpPr>
        <p:spPr>
          <a:xfrm>
            <a:off x="894084" y="1903139"/>
            <a:ext cx="7358064" cy="4105425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613033" indent="-398720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1pPr>
            <a:lvl2pPr marL="1057533" indent="-398720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2pPr>
            <a:lvl3pPr marL="1502033" indent="-398720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3pPr>
            <a:lvl4pPr marL="1946533" indent="-398721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4pPr>
            <a:lvl5pPr marL="2391513" indent="-397613" algn="l">
              <a:spcBef>
                <a:spcPts val="1600"/>
              </a:spcBef>
              <a:buClr>
                <a:srgbClr val="000000"/>
              </a:buClr>
              <a:buSzPct val="171000"/>
              <a:buFont typeface="Gill Sans"/>
              <a:buChar char="•"/>
              <a:defRPr sz="3000"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5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339431" y="6527601"/>
            <a:ext cx="465138" cy="515939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3000"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719152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e du titre"/>
          <p:cNvSpPr>
            <a:spLocks noGrp="1"/>
          </p:cNvSpPr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410765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264" name="Texte niveau 1…"/>
          <p:cNvSpPr>
            <a:spLocks noGrp="1"/>
          </p:cNvSpPr>
          <p:nvPr>
            <p:ph type="body" sz="quarter" idx="1"/>
          </p:nvPr>
        </p:nvSpPr>
        <p:spPr>
          <a:xfrm>
            <a:off x="892968" y="3536156"/>
            <a:ext cx="7358064" cy="794743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marL="0" indent="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defTabSz="410765"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5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0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66707289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"/>
          <p:cNvSpPr/>
          <p:nvPr/>
        </p:nvSpPr>
        <p:spPr>
          <a:xfrm>
            <a:off x="35495" y="46538"/>
            <a:ext cx="8593365" cy="1223965"/>
          </a:xfrm>
          <a:prstGeom prst="rect">
            <a:avLst/>
          </a:prstGeom>
          <a:solidFill>
            <a:schemeClr val="accent4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3" name="Ligne"/>
          <p:cNvSpPr/>
          <p:nvPr/>
        </p:nvSpPr>
        <p:spPr>
          <a:xfrm flipV="1">
            <a:off x="496007" y="6566759"/>
            <a:ext cx="8108243" cy="38619"/>
          </a:xfrm>
          <a:prstGeom prst="line">
            <a:avLst/>
          </a:prstGeom>
          <a:ln w="3175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 sz="1600"/>
            </a:pPr>
            <a:endParaRPr/>
          </a:p>
        </p:txBody>
      </p:sp>
      <p:sp>
        <p:nvSpPr>
          <p:cNvPr id="27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249" y="6709860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pic>
        <p:nvPicPr>
          <p:cNvPr id="275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1683" y="422761"/>
            <a:ext cx="1020653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Texte du titre"/>
          <p:cNvSpPr>
            <a:spLocks noGrp="1"/>
          </p:cNvSpPr>
          <p:nvPr>
            <p:ph type="title"/>
          </p:nvPr>
        </p:nvSpPr>
        <p:spPr>
          <a:xfrm>
            <a:off x="496007" y="87020"/>
            <a:ext cx="6552532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18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77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4"/>
            <a:ext cx="6911975" cy="3960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2923" indent="-132923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923" indent="-132923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6923" indent="-132923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xmlns="" val="124330507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e du titre"/>
          <p:cNvSpPr>
            <a:spLocks noGrp="1"/>
          </p:cNvSpPr>
          <p:nvPr>
            <p:ph type="title"/>
          </p:nvPr>
        </p:nvSpPr>
        <p:spPr>
          <a:xfrm>
            <a:off x="1692275" y="3428998"/>
            <a:ext cx="6911975" cy="12961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 defTabSz="914400">
              <a:defRPr sz="24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285" name="Texte niveau 1…"/>
          <p:cNvSpPr>
            <a:spLocks noGrp="1"/>
          </p:cNvSpPr>
          <p:nvPr>
            <p:ph type="body" sz="quarter" idx="1"/>
          </p:nvPr>
        </p:nvSpPr>
        <p:spPr>
          <a:xfrm>
            <a:off x="1692275" y="4869160"/>
            <a:ext cx="6911975" cy="13681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 defTabSz="914400">
              <a:lnSpc>
                <a:spcPct val="110000"/>
              </a:lnSpc>
              <a:defRPr sz="12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r" defTabSz="914400">
              <a:lnSpc>
                <a:spcPct val="110000"/>
              </a:lnSpc>
              <a:defRPr sz="12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r" defTabSz="914400">
              <a:lnSpc>
                <a:spcPct val="110000"/>
              </a:lnSpc>
              <a:defRPr sz="12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r" defTabSz="914400">
              <a:lnSpc>
                <a:spcPct val="110000"/>
              </a:lnSpc>
              <a:defRPr sz="12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r" defTabSz="914400">
              <a:lnSpc>
                <a:spcPct val="110000"/>
              </a:lnSpc>
              <a:defRPr sz="1200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86" name="Rectangle"/>
          <p:cNvSpPr>
            <a:spLocks noGrp="1"/>
          </p:cNvSpPr>
          <p:nvPr>
            <p:ph type="body" sz="quarter" idx="13"/>
          </p:nvPr>
        </p:nvSpPr>
        <p:spPr>
          <a:xfrm>
            <a:off x="5795962" y="2798505"/>
            <a:ext cx="2808289" cy="576065"/>
          </a:xfrm>
          <a:prstGeom prst="rect">
            <a:avLst/>
          </a:prstGeom>
          <a:ln w="3175"/>
        </p:spPr>
        <p:txBody>
          <a:bodyPr lIns="0" tIns="0" rIns="0" bIns="0" anchor="b">
            <a:normAutofit/>
          </a:bodyPr>
          <a:lstStyle/>
          <a:p>
            <a:pPr marL="0" indent="0" algn="r" defTabSz="914400">
              <a:defRPr sz="2800" b="1" u="sng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87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5113" y="512844"/>
            <a:ext cx="1594750" cy="90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6659385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tangle"/>
          <p:cNvSpPr/>
          <p:nvPr/>
        </p:nvSpPr>
        <p:spPr>
          <a:xfrm>
            <a:off x="35495" y="46538"/>
            <a:ext cx="8593365" cy="1223965"/>
          </a:xfrm>
          <a:prstGeom prst="rect">
            <a:avLst/>
          </a:prstGeom>
          <a:solidFill>
            <a:schemeClr val="accent4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" name="Ligne"/>
          <p:cNvSpPr/>
          <p:nvPr/>
        </p:nvSpPr>
        <p:spPr>
          <a:xfrm flipV="1">
            <a:off x="496007" y="6566759"/>
            <a:ext cx="8108243" cy="38619"/>
          </a:xfrm>
          <a:prstGeom prst="line">
            <a:avLst/>
          </a:prstGeom>
          <a:ln w="3175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 sz="1600"/>
            </a:pPr>
            <a:endParaRPr/>
          </a:p>
        </p:txBody>
      </p:sp>
      <p:sp>
        <p:nvSpPr>
          <p:cNvPr id="29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249" y="6709860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pic>
        <p:nvPicPr>
          <p:cNvPr id="298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1683" y="422761"/>
            <a:ext cx="1020653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Texte du titre"/>
          <p:cNvSpPr>
            <a:spLocks noGrp="1"/>
          </p:cNvSpPr>
          <p:nvPr>
            <p:ph type="title"/>
          </p:nvPr>
        </p:nvSpPr>
        <p:spPr>
          <a:xfrm>
            <a:off x="496007" y="87020"/>
            <a:ext cx="6552532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18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xmlns="" val="354562573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e du titre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defTabSz="410765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307" name="Texte niveau 1…"/>
          <p:cNvSpPr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marL="296333" indent="-296333" algn="l" defTabSz="410765">
              <a:spcBef>
                <a:spcPts val="2900"/>
              </a:spcBef>
              <a:buSzPct val="75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algn="l" defTabSz="410765">
              <a:spcBef>
                <a:spcPts val="2900"/>
              </a:spcBef>
              <a:buSzPct val="75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algn="l" defTabSz="410765">
              <a:spcBef>
                <a:spcPts val="2900"/>
              </a:spcBef>
              <a:buSzPct val="75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algn="l" defTabSz="410765">
              <a:spcBef>
                <a:spcPts val="2900"/>
              </a:spcBef>
              <a:buSzPct val="75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algn="l" defTabSz="410765">
              <a:spcBef>
                <a:spcPts val="2900"/>
              </a:spcBef>
              <a:buSzPct val="75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08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0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86352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e du titre"/>
          <p:cNvSpPr>
            <a:spLocks noGrp="1"/>
          </p:cNvSpPr>
          <p:nvPr>
            <p:ph type="title"/>
          </p:nvPr>
        </p:nvSpPr>
        <p:spPr>
          <a:xfrm>
            <a:off x="889000" y="177800"/>
            <a:ext cx="7353300" cy="1714500"/>
          </a:xfrm>
          <a:prstGeom prst="rect">
            <a:avLst/>
          </a:prstGeom>
        </p:spPr>
        <p:txBody>
          <a:bodyPr lIns="50800" tIns="50800" rIns="50800" bIns="50800" anchor="ctr"/>
          <a:lstStyle>
            <a:lvl1pPr defTabSz="406400"/>
          </a:lstStyle>
          <a:p>
            <a:r>
              <a:t>Texte du titre</a:t>
            </a:r>
          </a:p>
        </p:txBody>
      </p:sp>
      <p:sp>
        <p:nvSpPr>
          <p:cNvPr id="105" name="Texte niveau 1…"/>
          <p:cNvSpPr>
            <a:spLocks noGrp="1"/>
          </p:cNvSpPr>
          <p:nvPr>
            <p:ph type="body" idx="1"/>
          </p:nvPr>
        </p:nvSpPr>
        <p:spPr>
          <a:xfrm>
            <a:off x="889000" y="1943100"/>
            <a:ext cx="7353300" cy="40132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indent="-571500" algn="l" defTabSz="406400">
              <a:spcBef>
                <a:spcPts val="1700"/>
              </a:spcBef>
              <a:buSzPct val="171000"/>
              <a:buChar char="•"/>
              <a:defRPr sz="2800"/>
            </a:lvl1pPr>
            <a:lvl2pPr marL="1333500" indent="-571500" algn="l" defTabSz="406400">
              <a:spcBef>
                <a:spcPts val="1700"/>
              </a:spcBef>
              <a:buSzPct val="171000"/>
              <a:buChar char="•"/>
              <a:defRPr sz="2800"/>
            </a:lvl2pPr>
            <a:lvl3pPr marL="1778000" indent="-571500" algn="l" defTabSz="406400">
              <a:spcBef>
                <a:spcPts val="1700"/>
              </a:spcBef>
              <a:buSzPct val="171000"/>
              <a:buChar char="•"/>
              <a:defRPr sz="2800"/>
            </a:lvl3pPr>
            <a:lvl4pPr marL="2222500" indent="-571500" algn="l" defTabSz="406400">
              <a:spcBef>
                <a:spcPts val="1700"/>
              </a:spcBef>
              <a:buSzPct val="171000"/>
              <a:buChar char="•"/>
              <a:defRPr sz="2800"/>
            </a:lvl4pPr>
            <a:lvl5pPr marL="2667000" indent="-571500" algn="l" defTabSz="406400">
              <a:spcBef>
                <a:spcPts val="1700"/>
              </a:spcBef>
              <a:buSzPct val="171000"/>
              <a:buChar char="•"/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6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32300" y="6489700"/>
            <a:ext cx="266700" cy="2794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406400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e du titre"/>
          <p:cNvSpPr>
            <a:spLocks noGrp="1"/>
          </p:cNvSpPr>
          <p:nvPr>
            <p:ph type="title"/>
          </p:nvPr>
        </p:nvSpPr>
        <p:spPr>
          <a:xfrm>
            <a:off x="457199" y="274637"/>
            <a:ext cx="8229601" cy="1143001"/>
          </a:xfrm>
          <a:prstGeom prst="rect">
            <a:avLst/>
          </a:prstGeom>
          <a:solidFill>
            <a:srgbClr val="E6E0EC"/>
          </a:solidFill>
          <a:ln w="3175">
            <a:solidFill>
              <a:srgbClr val="376092"/>
            </a:solidFill>
            <a:round/>
          </a:ln>
        </p:spPr>
        <p:txBody>
          <a:bodyPr lIns="45719" tIns="45719" rIns="45719" bIns="45719" anchor="ctr">
            <a:normAutofit/>
          </a:bodyPr>
          <a:lstStyle>
            <a:lvl1pPr defTabSz="914400">
              <a:defRPr sz="3400" b="1" i="1">
                <a:solidFill>
                  <a:srgbClr val="17375E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316" name="Texte niveau 1…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229601" cy="4525964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21468" indent="-321468" algn="l" defTabSz="914400">
              <a:spcBef>
                <a:spcPts val="700"/>
              </a:spcBef>
              <a:buSzPct val="100000"/>
              <a:buFont typeface="Arial"/>
              <a:buChar char="•"/>
              <a:defRPr sz="3000">
                <a:solidFill>
                  <a:srgbClr val="254061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63360" indent="-306160" algn="l" defTabSz="914400">
              <a:spcBef>
                <a:spcPts val="700"/>
              </a:spcBef>
              <a:buSzPct val="100000"/>
              <a:buFont typeface="Arial"/>
              <a:buChar char="–"/>
              <a:defRPr sz="3000">
                <a:solidFill>
                  <a:srgbClr val="254061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200150" indent="-285750" algn="l" defTabSz="914400">
              <a:spcBef>
                <a:spcPts val="700"/>
              </a:spcBef>
              <a:buSzPct val="100000"/>
              <a:buFont typeface="Arial"/>
              <a:buChar char="•"/>
              <a:defRPr sz="3000">
                <a:solidFill>
                  <a:srgbClr val="254061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714500" indent="-342900" algn="l" defTabSz="914400">
              <a:spcBef>
                <a:spcPts val="700"/>
              </a:spcBef>
              <a:buSzPct val="100000"/>
              <a:buFont typeface="Arial"/>
              <a:buChar char="–"/>
              <a:defRPr sz="3000">
                <a:solidFill>
                  <a:srgbClr val="254061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171700" indent="-342900" algn="l" defTabSz="914400">
              <a:spcBef>
                <a:spcPts val="700"/>
              </a:spcBef>
              <a:buSzPct val="100000"/>
              <a:buFont typeface="Arial"/>
              <a:buChar char="»"/>
              <a:defRPr sz="3000">
                <a:solidFill>
                  <a:srgbClr val="254061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41050" y="6410642"/>
            <a:ext cx="245751" cy="25654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1686436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tangle"/>
          <p:cNvSpPr/>
          <p:nvPr/>
        </p:nvSpPr>
        <p:spPr>
          <a:xfrm>
            <a:off x="-25401" y="3174"/>
            <a:ext cx="8593366" cy="69056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5" name="Ligne"/>
          <p:cNvSpPr/>
          <p:nvPr/>
        </p:nvSpPr>
        <p:spPr>
          <a:xfrm>
            <a:off x="528863" y="6392214"/>
            <a:ext cx="8064502" cy="1"/>
          </a:xfrm>
          <a:prstGeom prst="line">
            <a:avLst/>
          </a:prstGeom>
          <a:ln w="3175">
            <a:solidFill>
              <a:schemeClr val="accent6"/>
            </a:solidFill>
          </a:ln>
        </p:spPr>
        <p:txBody>
          <a:bodyPr lIns="32146" tIns="32146" rIns="32146" bIns="32146"/>
          <a:lstStyle/>
          <a:p>
            <a:pPr algn="ctr" defTabSz="410765"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26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9559" y="60456"/>
            <a:ext cx="1020654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exte du titre"/>
          <p:cNvSpPr>
            <a:spLocks noGrp="1"/>
          </p:cNvSpPr>
          <p:nvPr>
            <p:ph type="title"/>
          </p:nvPr>
        </p:nvSpPr>
        <p:spPr>
          <a:xfrm>
            <a:off x="184149" y="69056"/>
            <a:ext cx="6911977" cy="5588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18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328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3"/>
            <a:ext cx="6911976" cy="39608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1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1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2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6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-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29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448" y="6448545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49100445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e du titre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defTabSz="410765"/>
          </a:lstStyle>
          <a:p>
            <a:r>
              <a:t>Texte du titre</a:t>
            </a:r>
          </a:p>
        </p:txBody>
      </p:sp>
      <p:sp>
        <p:nvSpPr>
          <p:cNvPr id="337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9266" y="6509742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59773416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"/>
          <p:cNvSpPr/>
          <p:nvPr/>
        </p:nvSpPr>
        <p:spPr>
          <a:xfrm>
            <a:off x="-25401" y="3174"/>
            <a:ext cx="8593366" cy="69056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5" name="Ligne"/>
          <p:cNvSpPr/>
          <p:nvPr/>
        </p:nvSpPr>
        <p:spPr>
          <a:xfrm>
            <a:off x="528863" y="6392214"/>
            <a:ext cx="8064502" cy="1"/>
          </a:xfrm>
          <a:prstGeom prst="line">
            <a:avLst/>
          </a:prstGeom>
          <a:ln w="3175">
            <a:solidFill>
              <a:schemeClr val="accent6"/>
            </a:solidFill>
          </a:ln>
        </p:spPr>
        <p:txBody>
          <a:bodyPr lIns="32146" tIns="32146" rIns="32146" bIns="32146"/>
          <a:lstStyle/>
          <a:p>
            <a:pPr algn="ctr" defTabSz="410765"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46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9559" y="60456"/>
            <a:ext cx="1020654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Texte du titre"/>
          <p:cNvSpPr>
            <a:spLocks noGrp="1"/>
          </p:cNvSpPr>
          <p:nvPr>
            <p:ph type="title"/>
          </p:nvPr>
        </p:nvSpPr>
        <p:spPr>
          <a:xfrm>
            <a:off x="184149" y="69056"/>
            <a:ext cx="6911977" cy="5588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18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348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3"/>
            <a:ext cx="6911976" cy="39608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1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100"/>
              </a:spcBef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2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•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6922" indent="-132922" algn="l" defTabSz="914400">
              <a:lnSpc>
                <a:spcPct val="110000"/>
              </a:lnSpc>
              <a:spcBef>
                <a:spcPts val="1100"/>
              </a:spcBef>
              <a:buSzPct val="100000"/>
              <a:buChar char="-"/>
              <a:defRPr sz="12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49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448" y="6448545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3951055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"/>
          <p:cNvSpPr/>
          <p:nvPr/>
        </p:nvSpPr>
        <p:spPr>
          <a:xfrm>
            <a:off x="35495" y="46538"/>
            <a:ext cx="8593365" cy="1223965"/>
          </a:xfrm>
          <a:prstGeom prst="rect">
            <a:avLst/>
          </a:prstGeom>
          <a:solidFill>
            <a:schemeClr val="accent4"/>
          </a:solidFill>
          <a:ln w="3175">
            <a:miter lim="400000"/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7" name="Ligne"/>
          <p:cNvSpPr/>
          <p:nvPr/>
        </p:nvSpPr>
        <p:spPr>
          <a:xfrm flipV="1">
            <a:off x="496007" y="6566759"/>
            <a:ext cx="8108243" cy="38619"/>
          </a:xfrm>
          <a:prstGeom prst="line">
            <a:avLst/>
          </a:prstGeom>
          <a:ln w="3175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 sz="1400"/>
            </a:pPr>
            <a:endParaRPr/>
          </a:p>
        </p:txBody>
      </p:sp>
      <p:sp>
        <p:nvSpPr>
          <p:cNvPr id="358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477249" y="6709860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5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pic>
        <p:nvPicPr>
          <p:cNvPr id="359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1683" y="422761"/>
            <a:ext cx="1020653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Texte du titre"/>
          <p:cNvSpPr>
            <a:spLocks noGrp="1"/>
          </p:cNvSpPr>
          <p:nvPr>
            <p:ph type="title"/>
          </p:nvPr>
        </p:nvSpPr>
        <p:spPr>
          <a:xfrm>
            <a:off x="496007" y="87020"/>
            <a:ext cx="6552532" cy="11430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16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361" name="Texte niveau 1…"/>
          <p:cNvSpPr>
            <a:spLocks noGrp="1"/>
          </p:cNvSpPr>
          <p:nvPr>
            <p:ph type="body" idx="1"/>
          </p:nvPr>
        </p:nvSpPr>
        <p:spPr>
          <a:xfrm>
            <a:off x="1692275" y="2276474"/>
            <a:ext cx="6911975" cy="39608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1200"/>
              </a:spcBef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l" defTabSz="914400">
              <a:lnSpc>
                <a:spcPct val="110000"/>
              </a:lnSpc>
              <a:spcBef>
                <a:spcPts val="1200"/>
              </a:spcBef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846" indent="-121846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1846" indent="-121846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•"/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5846" indent="-121846" algn="l" defTabSz="914400">
              <a:lnSpc>
                <a:spcPct val="110000"/>
              </a:lnSpc>
              <a:spcBef>
                <a:spcPts val="1200"/>
              </a:spcBef>
              <a:buSzPct val="100000"/>
              <a:buChar char="-"/>
              <a:defRPr sz="1100" b="1" cap="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xmlns="" val="2753852575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Inpes-court_coul.jpg" descr="Inpes-court_coul.jpg"/>
          <p:cNvPicPr>
            <a:picLocks noChangeAspect="1"/>
          </p:cNvPicPr>
          <p:nvPr/>
        </p:nvPicPr>
        <p:blipFill>
          <a:blip r:embed="rId2" cstate="print"/>
          <a:srcRect t="3213" b="7229"/>
          <a:stretch>
            <a:fillRect/>
          </a:stretch>
        </p:blipFill>
        <p:spPr>
          <a:xfrm>
            <a:off x="7848600" y="6221412"/>
            <a:ext cx="1104900" cy="5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Triangle"/>
          <p:cNvSpPr/>
          <p:nvPr/>
        </p:nvSpPr>
        <p:spPr>
          <a:xfrm>
            <a:off x="8115300" y="-1"/>
            <a:ext cx="102870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FBAB8"/>
          </a:solidFill>
          <a:ln w="3175">
            <a:miter lim="400000"/>
          </a:ln>
        </p:spPr>
        <p:txBody>
          <a:bodyPr lIns="45719" rIns="45719" anchor="ctr"/>
          <a:lstStyle/>
          <a:p>
            <a:pPr defTabSz="642937">
              <a:defRPr sz="2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70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229600" y="228599"/>
            <a:ext cx="685801" cy="281941"/>
          </a:xfrm>
          <a:prstGeom prst="rect">
            <a:avLst/>
          </a:prstGeom>
        </p:spPr>
        <p:txBody>
          <a:bodyPr wrap="square" lIns="45719" tIns="45719" rIns="45719" bIns="45719" anchor="t"/>
          <a:lstStyle>
            <a:lvl1pPr>
              <a:defRPr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371" name="Texte du titre"/>
          <p:cNvSpPr>
            <a:spLocks noGrp="1"/>
          </p:cNvSpPr>
          <p:nvPr>
            <p:ph type="title"/>
          </p:nvPr>
        </p:nvSpPr>
        <p:spPr>
          <a:xfrm>
            <a:off x="685799" y="380999"/>
            <a:ext cx="7467601" cy="160020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3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Texte du titre</a:t>
            </a:r>
          </a:p>
        </p:txBody>
      </p:sp>
      <p:sp>
        <p:nvSpPr>
          <p:cNvPr id="372" name="Texte niveau 1…"/>
          <p:cNvSpPr>
            <a:spLocks noGrp="1"/>
          </p:cNvSpPr>
          <p:nvPr>
            <p:ph type="body" idx="1"/>
          </p:nvPr>
        </p:nvSpPr>
        <p:spPr>
          <a:xfrm>
            <a:off x="685799" y="1981200"/>
            <a:ext cx="7772401" cy="4876801"/>
          </a:xfrm>
          <a:prstGeom prst="rect">
            <a:avLst/>
          </a:prstGeom>
        </p:spPr>
        <p:txBody>
          <a:bodyPr lIns="45719" tIns="45719" rIns="45719" bIns="45719"/>
          <a:lstStyle>
            <a:lvl1pPr marL="321027" indent="-321027" algn="l">
              <a:spcBef>
                <a:spcPts val="400"/>
              </a:spcBef>
              <a:buSzPct val="75000"/>
              <a:buChar char="•"/>
              <a:defRPr sz="2600">
                <a:latin typeface="+mn-lt"/>
                <a:ea typeface="+mn-ea"/>
                <a:cs typeface="+mn-cs"/>
                <a:sym typeface="Helvetica"/>
              </a:defRPr>
            </a:lvl1pPr>
            <a:lvl2pPr marL="766762" indent="-309562" algn="l">
              <a:spcBef>
                <a:spcPts val="400"/>
              </a:spcBef>
              <a:buSzPct val="100000"/>
              <a:buChar char="–"/>
              <a:defRPr sz="2600">
                <a:latin typeface="+mn-lt"/>
                <a:ea typeface="+mn-ea"/>
                <a:cs typeface="+mn-cs"/>
                <a:sym typeface="Helvetica"/>
              </a:defRPr>
            </a:lvl2pPr>
            <a:lvl3pPr marL="1211580" indent="-297180" algn="l">
              <a:spcBef>
                <a:spcPts val="400"/>
              </a:spcBef>
              <a:buSzPct val="100000"/>
              <a:buChar char="•"/>
              <a:defRPr sz="2600">
                <a:latin typeface="+mn-lt"/>
                <a:ea typeface="+mn-ea"/>
                <a:cs typeface="+mn-cs"/>
                <a:sym typeface="Helvetica"/>
              </a:defRPr>
            </a:lvl3pPr>
            <a:lvl4pPr marL="1796142" indent="-424542" algn="l">
              <a:spcBef>
                <a:spcPts val="400"/>
              </a:spcBef>
              <a:buSzPct val="100000"/>
              <a:buChar char="–"/>
              <a:defRPr sz="2600">
                <a:latin typeface="+mn-lt"/>
                <a:ea typeface="+mn-ea"/>
                <a:cs typeface="+mn-cs"/>
                <a:sym typeface="Helvetica"/>
              </a:defRPr>
            </a:lvl4pPr>
            <a:lvl5pPr marL="2159000" indent="-330200" algn="l">
              <a:spcBef>
                <a:spcPts val="400"/>
              </a:spcBef>
              <a:buSzPct val="100000"/>
              <a:buChar char="»"/>
              <a:defRPr sz="2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xmlns="" val="802533795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sid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e niveau 1…"/>
          <p:cNvSpPr>
            <a:spLocks noGrp="1"/>
          </p:cNvSpPr>
          <p:nvPr>
            <p:ph type="body" sz="quarter" idx="1"/>
          </p:nvPr>
        </p:nvSpPr>
        <p:spPr>
          <a:xfrm>
            <a:off x="990600" y="331786"/>
            <a:ext cx="7543800" cy="963614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marL="0" indent="0" algn="l" defTabSz="914400">
              <a:spcBef>
                <a:spcPts val="700"/>
              </a:spcBef>
              <a:defRPr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83771" indent="-326571" algn="l" defTabSz="914400">
              <a:spcBef>
                <a:spcPts val="700"/>
              </a:spcBef>
              <a:buSzPct val="100000"/>
              <a:buChar char="–"/>
              <a:defRPr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219200" indent="-304800" algn="l" defTabSz="914400">
              <a:spcBef>
                <a:spcPts val="700"/>
              </a:spcBef>
              <a:buSzPct val="100000"/>
              <a:buChar char="•"/>
              <a:defRPr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737360" indent="-365760" algn="l" defTabSz="914400">
              <a:spcBef>
                <a:spcPts val="700"/>
              </a:spcBef>
              <a:buSzPct val="100000"/>
              <a:buChar char="–"/>
              <a:defRPr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194560" indent="-365760" algn="l" defTabSz="914400">
              <a:spcBef>
                <a:spcPts val="700"/>
              </a:spcBef>
              <a:buSzPct val="100000"/>
              <a:buChar char="»"/>
              <a:defRPr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80" name="Rectangle"/>
          <p:cNvSpPr>
            <a:spLocks noGrp="1"/>
          </p:cNvSpPr>
          <p:nvPr>
            <p:ph type="body" idx="13"/>
          </p:nvPr>
        </p:nvSpPr>
        <p:spPr>
          <a:xfrm>
            <a:off x="990600" y="1752600"/>
            <a:ext cx="7543800" cy="4114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 marL="342900" indent="-342900" algn="l" defTabSz="914400">
              <a:spcBef>
                <a:spcPts val="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81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56676771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Rectangle"/>
          <p:cNvSpPr/>
          <p:nvPr/>
        </p:nvSpPr>
        <p:spPr>
          <a:xfrm>
            <a:off x="0" y="189235"/>
            <a:ext cx="8892480" cy="93550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9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8365727" y="6448545"/>
            <a:ext cx="238721" cy="221954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 sz="1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pic>
        <p:nvPicPr>
          <p:cNvPr id="390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5804" y="404728"/>
            <a:ext cx="1020653" cy="5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Texte du titre"/>
          <p:cNvSpPr>
            <a:spLocks noGrp="1"/>
          </p:cNvSpPr>
          <p:nvPr>
            <p:ph type="title"/>
          </p:nvPr>
        </p:nvSpPr>
        <p:spPr>
          <a:xfrm>
            <a:off x="539750" y="188639"/>
            <a:ext cx="6840563" cy="93610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xmlns="" val="30170654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uvertu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mage"/>
          <p:cNvSpPr>
            <a:spLocks noGrp="1"/>
          </p:cNvSpPr>
          <p:nvPr>
            <p:ph type="pic" sz="half" idx="13"/>
          </p:nvPr>
        </p:nvSpPr>
        <p:spPr>
          <a:xfrm>
            <a:off x="2428875" y="1268015"/>
            <a:ext cx="4286250" cy="321468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1" name="Texte du titre"/>
          <p:cNvSpPr>
            <a:spLocks noGrp="1"/>
          </p:cNvSpPr>
          <p:nvPr>
            <p:ph type="title"/>
          </p:nvPr>
        </p:nvSpPr>
        <p:spPr>
          <a:xfrm>
            <a:off x="892968" y="5179218"/>
            <a:ext cx="7358064" cy="1196579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defTabSz="410765">
              <a:defRPr sz="5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2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570283" y="650974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Image"/>
          <p:cNvSpPr>
            <a:spLocks noGrp="1"/>
          </p:cNvSpPr>
          <p:nvPr>
            <p:ph type="pic" idx="13"/>
          </p:nvPr>
        </p:nvSpPr>
        <p:spPr>
          <a:xfrm>
            <a:off x="976312" y="732234"/>
            <a:ext cx="7191376" cy="539353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0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570283" y="650974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e du titre"/>
          <p:cNvSpPr>
            <a:spLocks noGrp="1"/>
          </p:cNvSpPr>
          <p:nvPr>
            <p:ph type="title"/>
          </p:nvPr>
        </p:nvSpPr>
        <p:spPr>
          <a:xfrm>
            <a:off x="892968" y="178593"/>
            <a:ext cx="7358064" cy="1714501"/>
          </a:xfrm>
          <a:prstGeom prst="rect">
            <a:avLst/>
          </a:prstGeom>
        </p:spPr>
        <p:txBody>
          <a:bodyPr lIns="35718" tIns="35718" rIns="35718" bIns="35718" anchor="ctr"/>
          <a:lstStyle>
            <a:lvl1pPr defTabSz="410765"/>
          </a:lstStyle>
          <a:p>
            <a:r>
              <a:t>Texte du titre</a:t>
            </a:r>
          </a:p>
        </p:txBody>
      </p:sp>
      <p:sp>
        <p:nvSpPr>
          <p:cNvPr id="173" name="Texte niveau 1…"/>
          <p:cNvSpPr>
            <a:spLocks noGrp="1"/>
          </p:cNvSpPr>
          <p:nvPr>
            <p:ph type="body" idx="1"/>
          </p:nvPr>
        </p:nvSpPr>
        <p:spPr>
          <a:xfrm>
            <a:off x="892968" y="1946671"/>
            <a:ext cx="7358064" cy="4018361"/>
          </a:xfrm>
          <a:prstGeom prst="rect">
            <a:avLst/>
          </a:prstGeom>
        </p:spPr>
        <p:txBody>
          <a:bodyPr lIns="35718" tIns="35718" rIns="35718" bIns="35718" numCol="2" spcCol="367903"/>
          <a:lstStyle>
            <a:lvl1pPr marL="657551" indent="-340051" algn="l" defTabSz="410765">
              <a:spcBef>
                <a:spcPts val="2600"/>
              </a:spcBef>
              <a:buSzPct val="171000"/>
              <a:buChar char="•"/>
              <a:defRPr sz="2200"/>
            </a:lvl1pPr>
            <a:lvl2pPr marL="1102051" indent="-340051" algn="l" defTabSz="410765">
              <a:spcBef>
                <a:spcPts val="2600"/>
              </a:spcBef>
              <a:buSzPct val="171000"/>
              <a:buChar char="•"/>
              <a:defRPr sz="2200"/>
            </a:lvl2pPr>
            <a:lvl3pPr marL="1546551" indent="-340051" algn="l" defTabSz="410765">
              <a:spcBef>
                <a:spcPts val="2600"/>
              </a:spcBef>
              <a:buSzPct val="171000"/>
              <a:buChar char="•"/>
              <a:defRPr sz="2200"/>
            </a:lvl3pPr>
            <a:lvl4pPr marL="1991051" indent="-340051" algn="l" defTabSz="410765">
              <a:spcBef>
                <a:spcPts val="2600"/>
              </a:spcBef>
              <a:buSzPct val="171000"/>
              <a:buChar char="•"/>
              <a:defRPr sz="2200"/>
            </a:lvl4pPr>
            <a:lvl5pPr marL="2435551" indent="-340051" algn="l" defTabSz="410765">
              <a:spcBef>
                <a:spcPts val="2600"/>
              </a:spcBef>
              <a:buSzPct val="171000"/>
              <a:buChar char="•"/>
              <a:defRPr sz="2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49266" y="6509742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8163" y="512762"/>
            <a:ext cx="1722438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exte niveau 1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defTabSz="914400">
              <a:spcBef>
                <a:spcPts val="700"/>
              </a:spcBef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38200" indent="-381000" defTabSz="914400">
              <a:spcBef>
                <a:spcPts val="700"/>
              </a:spcBef>
              <a:buSzPct val="100000"/>
              <a:buChar char="–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80160" indent="-365760" defTabSz="914400">
              <a:spcBef>
                <a:spcPts val="700"/>
              </a:spcBef>
              <a:buSzPct val="100000"/>
              <a:buChar char="•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94114" indent="-522514" defTabSz="914400">
              <a:spcBef>
                <a:spcPts val="700"/>
              </a:spcBef>
              <a:buSzPct val="100000"/>
              <a:buChar char="–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351314" indent="-522514" defTabSz="914400">
              <a:spcBef>
                <a:spcPts val="700"/>
              </a:spcBef>
              <a:buSzPct val="100000"/>
              <a:buChar char="»"/>
              <a:defRPr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3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417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0" tIns="35710" rIns="35710" bIns="35710" anchor="b"/>
          <a:lstStyle/>
          <a:p>
            <a:r>
              <a:t>Texte du titre</a:t>
            </a:r>
          </a:p>
        </p:txBody>
      </p:sp>
      <p:sp>
        <p:nvSpPr>
          <p:cNvPr id="3" name="Texte niveau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0" tIns="35710" rIns="35710" bIns="35710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599" y="6172199"/>
            <a:ext cx="2133601" cy="368301"/>
          </a:xfrm>
          <a:prstGeom prst="rect">
            <a:avLst/>
          </a:prstGeom>
          <a:ln w="12700">
            <a:miter lim="400000"/>
          </a:ln>
        </p:spPr>
        <p:txBody>
          <a:bodyPr wrap="none" lIns="32146" tIns="32146" rIns="32146" bIns="32146" anchor="ctr">
            <a:spAutoFit/>
          </a:bodyPr>
          <a:lstStyle>
            <a:lvl1pPr algn="r" defTabSz="642937">
              <a:defRPr sz="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  <p:sldLayoutId id="2147483658" r:id="rId5"/>
    <p:sldLayoutId id="2147483661" r:id="rId6"/>
    <p:sldLayoutId id="2147483662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84" r:id="rId18"/>
    <p:sldLayoutId id="2147483685" r:id="rId19"/>
  </p:sldLayoutIdLst>
  <p:transition spd="med"/>
  <p:txStyles>
    <p:titleStyle>
      <a:lvl1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4572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9144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3716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241101" marR="0" indent="-241101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241101" marR="0" indent="21451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241101" marR="0" indent="6732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41101" marR="0" indent="112891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41101" marR="0" indent="15876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241101" marR="0" indent="20448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241101" marR="0" indent="25020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241101" marR="0" indent="29592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241101" marR="0" indent="34164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417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0" tIns="35710" rIns="35710" bIns="35710" anchor="b"/>
          <a:lstStyle/>
          <a:p>
            <a:r>
              <a:t>Texte du titre</a:t>
            </a:r>
          </a:p>
        </p:txBody>
      </p:sp>
      <p:sp>
        <p:nvSpPr>
          <p:cNvPr id="3" name="Texte niveau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0" tIns="35710" rIns="35710" bIns="35710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>
            <a:spLocks noGrp="1"/>
          </p:cNvSpPr>
          <p:nvPr>
            <p:ph type="sldNum" sz="quarter" idx="2"/>
          </p:nvPr>
        </p:nvSpPr>
        <p:spPr>
          <a:xfrm>
            <a:off x="4419599" y="6172199"/>
            <a:ext cx="2133601" cy="368301"/>
          </a:xfrm>
          <a:prstGeom prst="rect">
            <a:avLst/>
          </a:prstGeom>
          <a:ln w="12700">
            <a:miter lim="400000"/>
          </a:ln>
        </p:spPr>
        <p:txBody>
          <a:bodyPr wrap="none" lIns="32146" tIns="32146" rIns="32146" bIns="32146" anchor="ctr">
            <a:spAutoFit/>
          </a:bodyPr>
          <a:lstStyle>
            <a:lvl1pPr algn="r" defTabSz="642937">
              <a:defRPr sz="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856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  <p:sldLayoutId id="2147483785" r:id="rId34"/>
    <p:sldLayoutId id="2147483786" r:id="rId35"/>
    <p:sldLayoutId id="2147483787" r:id="rId36"/>
    <p:sldLayoutId id="2147483788" r:id="rId37"/>
    <p:sldLayoutId id="2147483789" r:id="rId38"/>
  </p:sldLayoutIdLst>
  <p:transition spd="med"/>
  <p:txStyles>
    <p:titleStyle>
      <a:lvl1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4572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9144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3716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241101" marR="0" indent="-241101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241101" marR="0" indent="21451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241101" marR="0" indent="6732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41101" marR="0" indent="1128910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41101" marR="0" indent="15876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241101" marR="0" indent="20448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241101" marR="0" indent="25020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241101" marR="0" indent="29592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241101" marR="0" indent="3416498" algn="ct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r" defTabSz="64293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hyperlink" Target="http://www.hhs.gov/ash/oah/oah-initiatives/teen_pregnancy/db/" TargetMode="External"/><Relationship Id="rId7" Type="http://schemas.openxmlformats.org/officeDocument/2006/relationships/hyperlink" Target="http://www.ojjdp.gov/mpg" TargetMode="External"/><Relationship Id="rId2" Type="http://schemas.openxmlformats.org/officeDocument/2006/relationships/hyperlink" Target="http://www.cdc.gov/hiv/prevention/research/compendiu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rugabuse.gov/publications/preventing-drug-abuse-among-children-adolescents/chapter-1-risk-factors-protective-factors/what-are-risk-factors" TargetMode="External"/><Relationship Id="rId5" Type="http://schemas.openxmlformats.org/officeDocument/2006/relationships/hyperlink" Target="http://rtips.cancer.gov/rtips" TargetMode="External"/><Relationship Id="rId4" Type="http://schemas.openxmlformats.org/officeDocument/2006/relationships/hyperlink" Target="http://nrepp.samhsa.gov/" TargetMode="External"/><Relationship Id="rId9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tepubliquefrance.fr/a-propos/services/interventions-probantes-ou-prometteuses-en-prevention-et-promotion-de-la-sant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ortaildocumentaire.santepubliquefrance.fr/exl-php/recherche/spf___internet_registre" TargetMode="External"/><Relationship Id="rId4" Type="http://schemas.openxmlformats.org/officeDocument/2006/relationships/hyperlink" Target="https://www.santepubliquefrance.fr/a-propos/services/interventions-probantes-ou-prometteuses-en-prevention-et-promotion-de-la-sante/repertoire-des-interventions-efficaces-ou-prometteuses-en-prevention-et-promotion-de-la-sant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Extensive overview over prevention interventions (slide of Pr Faggiano, Paris, MILDECA 23 novembre 2012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704087">
              <a:defRPr sz="2772"/>
            </a:lvl1pPr>
          </a:lstStyle>
          <a:p>
            <a:r>
              <a:rPr lang="fr-FR" sz="1800" dirty="0"/>
              <a:t>L’</a:t>
            </a:r>
            <a:r>
              <a:rPr lang="fr-FR" sz="1800" dirty="0" err="1"/>
              <a:t>adaptome</a:t>
            </a:r>
            <a:r>
              <a:rPr lang="fr-FR" sz="1800" dirty="0"/>
              <a:t> (Chambers 2016)</a:t>
            </a:r>
            <a:endParaRPr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10BD1DA-7D7F-6A4A-8437-74006419F644}"/>
              </a:ext>
            </a:extLst>
          </p:cNvPr>
          <p:cNvSpPr txBox="1"/>
          <p:nvPr/>
        </p:nvSpPr>
        <p:spPr>
          <a:xfrm>
            <a:off x="749401" y="6249557"/>
            <a:ext cx="7487671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en" dirty="0"/>
              <a:t>Chambers DA, Norton WE. The </a:t>
            </a:r>
            <a:r>
              <a:rPr lang="en" dirty="0" err="1"/>
              <a:t>Adaptome</a:t>
            </a:r>
            <a:r>
              <a:rPr lang="en" dirty="0"/>
              <a:t>: Advancing the Science of Intervention Adaptation. Am J </a:t>
            </a:r>
            <a:r>
              <a:rPr lang="en" dirty="0" err="1"/>
              <a:t>Prev</a:t>
            </a:r>
            <a:r>
              <a:rPr lang="en" dirty="0"/>
              <a:t> Med. 2016;51(4 </a:t>
            </a:r>
            <a:r>
              <a:rPr lang="en" dirty="0" err="1"/>
              <a:t>Suppl</a:t>
            </a:r>
            <a:r>
              <a:rPr lang="en" dirty="0"/>
              <a:t> 2):S124-31.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00904F3-AD60-5741-94C4-C249E3D128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345" y="749540"/>
            <a:ext cx="7646265" cy="53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4708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registre européen : rivm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registre européen : rivm</a:t>
            </a:r>
          </a:p>
        </p:txBody>
      </p:sp>
      <p:sp>
        <p:nvSpPr>
          <p:cNvPr id="423" name="Corps"/>
          <p:cNvSpPr>
            <a:spLocks noGrp="1"/>
          </p:cNvSpPr>
          <p:nvPr>
            <p:ph type="body" idx="1"/>
          </p:nvPr>
        </p:nvSpPr>
        <p:spPr>
          <a:xfrm>
            <a:off x="286831" y="1232489"/>
            <a:ext cx="7774062" cy="5017125"/>
          </a:xfrm>
          <a:prstGeom prst="rect">
            <a:avLst/>
          </a:prstGeom>
        </p:spPr>
        <p:txBody>
          <a:bodyPr lIns="223242" tIns="223242" rIns="223242" bIns="223242" anchor="ctr"/>
          <a:lstStyle/>
          <a:p>
            <a:pPr defTabSz="410765">
              <a:lnSpc>
                <a:spcPct val="100000"/>
              </a:lnSpc>
              <a:spcBef>
                <a:spcPts val="2900"/>
              </a:spcBef>
              <a:defRPr sz="20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marL="321468" indent="-321468" defTabSz="321468">
              <a:lnSpc>
                <a:spcPts val="1900"/>
              </a:lnSpc>
              <a:spcBef>
                <a:spcPts val="0"/>
              </a:spcBef>
              <a:tabLst>
                <a:tab pos="88900" algn="l"/>
                <a:tab pos="317500" algn="l"/>
              </a:tabLst>
              <a:defRPr sz="800" b="0" cap="none">
                <a:solidFill>
                  <a:srgbClr val="07529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endParaRPr/>
          </a:p>
          <a:p>
            <a:pPr marL="321468" indent="-321468" defTabSz="321468">
              <a:lnSpc>
                <a:spcPts val="1900"/>
              </a:lnSpc>
              <a:spcBef>
                <a:spcPts val="0"/>
              </a:spcBef>
              <a:tabLst>
                <a:tab pos="88900" algn="l"/>
                <a:tab pos="317500" algn="l"/>
              </a:tabLst>
              <a:defRPr sz="800" b="0" cap="none">
                <a:solidFill>
                  <a:srgbClr val="07529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/>
            </a:r>
            <a:br/>
            <a:r>
              <a:t/>
            </a:r>
            <a:br/>
            <a:endParaRPr/>
          </a:p>
          <a:p>
            <a:pPr marL="321468" indent="-321468" defTabSz="321468">
              <a:lnSpc>
                <a:spcPts val="1900"/>
              </a:lnSpc>
              <a:spcBef>
                <a:spcPts val="700"/>
              </a:spcBef>
              <a:tabLst>
                <a:tab pos="88900" algn="l"/>
                <a:tab pos="317500" algn="l"/>
              </a:tabLst>
              <a:defRPr sz="800" b="0" i="1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defTabSz="321468">
              <a:lnSpc>
                <a:spcPct val="100000"/>
              </a:lnSpc>
              <a:spcBef>
                <a:spcPts val="800"/>
              </a:spcBef>
              <a:defRPr sz="800" b="0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marL="321468" indent="-321468" defTabSz="321468">
              <a:lnSpc>
                <a:spcPct val="100000"/>
              </a:lnSpc>
              <a:spcBef>
                <a:spcPts val="800"/>
              </a:spcBef>
              <a:tabLst>
                <a:tab pos="88900" algn="l"/>
                <a:tab pos="317500" algn="l"/>
              </a:tabLst>
              <a:defRPr sz="800" b="0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defTabSz="321468">
              <a:lnSpc>
                <a:spcPct val="100000"/>
              </a:lnSpc>
              <a:spcBef>
                <a:spcPts val="800"/>
              </a:spcBef>
              <a:defRPr sz="800" b="0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 </a:t>
            </a:r>
          </a:p>
        </p:txBody>
      </p:sp>
      <p:graphicFrame>
        <p:nvGraphicFramePr>
          <p:cNvPr id="424" name="Tableau"/>
          <p:cNvGraphicFramePr/>
          <p:nvPr/>
        </p:nvGraphicFramePr>
        <p:xfrm>
          <a:off x="9756263" y="-1593596"/>
          <a:ext cx="3578223" cy="14132560"/>
        </p:xfrm>
        <a:graphic>
          <a:graphicData uri="http://schemas.openxmlformats.org/drawingml/2006/table">
            <a:tbl>
              <a:tblPr firstRow="1">
                <a:tableStyleId>{2708684C-4D16-4618-839F-0558EEFCDFE6}</a:tableStyleId>
              </a:tblPr>
              <a:tblGrid>
                <a:gridCol w="10652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2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03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03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0092">
                <a:tc>
                  <a:txBody>
                    <a:bodyPr/>
                    <a:lstStyle/>
                    <a:p>
                      <a:pPr indent="160734" algn="ctr" defTabSz="410765">
                        <a:defRPr sz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321468" indent="-321468" algn="l" defTabSz="321468">
                        <a:lnSpc>
                          <a:spcPts val="1900"/>
                        </a:lnSpc>
                        <a:tabLst>
                          <a:tab pos="88900" algn="l"/>
                          <a:tab pos="317500" algn="l"/>
                        </a:tabLst>
                        <a:defRPr b="0">
                          <a:solidFill>
                            <a:srgbClr val="07529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>
                          <a:solidFill>
                            <a:srgbClr val="000000"/>
                          </a:solidFill>
                        </a:rPr>
                        <a:t>Health Topics/Risk Behaviors Addressed 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160734" algn="ctr" defTabSz="410765">
                        <a:defRPr sz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160734" algn="ctr" defTabSz="410765">
                        <a:defRPr sz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4092">
                <a:tc>
                  <a:txBody>
                    <a:bodyPr/>
                    <a:lstStyle/>
                    <a:p>
                      <a:pPr marL="321468" indent="-321468" algn="l" defTabSz="321468">
                        <a:lnSpc>
                          <a:spcPts val="1900"/>
                        </a:lnSpc>
                        <a:tabLst>
                          <a:tab pos="88900" algn="l"/>
                          <a:tab pos="317500" algn="l"/>
                        </a:tabLst>
                        <a:defRPr>
                          <a:solidFill>
                            <a:srgbClr val="07529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>
                          <a:hlinkClick r:id="rId2"/>
                        </a:rPr>
                        <a:t>Compendium of Evidence-Based Interventions and Best Practices for HIV Prevention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HIV/AIDS prevention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60734" algn="ctr" defTabSz="410765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CDC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60734" algn="ctr" defTabSz="410765">
                        <a:defRPr sz="12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6330">
                <a:tc>
                  <a:txBody>
                    <a:bodyPr/>
                    <a:lstStyle/>
                    <a:p>
                      <a:pPr marL="321468" indent="-321468" algn="l" defTabSz="321468">
                        <a:lnSpc>
                          <a:spcPts val="1900"/>
                        </a:lnSpc>
                        <a:tabLst>
                          <a:tab pos="88900" algn="l"/>
                          <a:tab pos="317500" algn="l"/>
                        </a:tabLst>
                        <a:defRPr>
                          <a:solidFill>
                            <a:srgbClr val="07529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>
                          <a:hlinkClick r:id="rId3"/>
                        </a:rPr>
                        <a:t>Teen Pregnancy Prevention Evidence-Based Programs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Sexual activity</a:t>
                      </a:r>
                    </a:p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Contraceptive use</a:t>
                      </a:r>
                    </a:p>
                    <a:p>
                      <a:pPr algn="l" defTabSz="321468">
                        <a:lnSpc>
                          <a:spcPts val="10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Sexually transmitted infections</a:t>
                      </a:r>
                    </a:p>
                    <a:p>
                      <a:pPr algn="l" defTabSz="321468">
                        <a:lnSpc>
                          <a:spcPts val="10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Pregnancy or births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1468" indent="-321468" algn="l" defTabSz="321468">
                        <a:lnSpc>
                          <a:spcPts val="1900"/>
                        </a:lnSpc>
                        <a:spcBef>
                          <a:spcPts val="700"/>
                        </a:spcBef>
                        <a:tabLst>
                          <a:tab pos="88900" algn="l"/>
                          <a:tab pos="317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800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Sponsored by the Office of Adolescent Health,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1468" indent="-321468" algn="l" defTabSz="321468">
                        <a:lnSpc>
                          <a:spcPts val="1900"/>
                        </a:lnSpc>
                        <a:spcBef>
                          <a:spcPts val="700"/>
                        </a:spcBef>
                        <a:tabLst>
                          <a:tab pos="88900" algn="l"/>
                          <a:tab pos="317500" algn="l"/>
                        </a:tabLst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5330">
                <a:tc>
                  <a:txBody>
                    <a:bodyPr/>
                    <a:lstStyle/>
                    <a:p>
                      <a:pPr marL="321468" indent="-321468" algn="l" defTabSz="321468">
                        <a:lnSpc>
                          <a:spcPts val="1900"/>
                        </a:lnSpc>
                        <a:tabLst>
                          <a:tab pos="88900" algn="l"/>
                          <a:tab pos="317500" algn="l"/>
                        </a:tabLst>
                        <a:defRPr>
                          <a:solidFill>
                            <a:srgbClr val="07529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>
                          <a:hlinkClick r:id="rId4"/>
                        </a:rPr>
                        <a:t>National Registry of Evidence-based Programs and Practices (NREPP)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321468"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Alcohol use</a:t>
                      </a:r>
                    </a:p>
                    <a:p>
                      <a:pPr algn="l" defTabSz="321468"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Co-occurring disorders</a:t>
                      </a:r>
                    </a:p>
                    <a:p>
                      <a:pPr algn="l" defTabSz="321468"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Crime/delinquency</a:t>
                      </a:r>
                    </a:p>
                    <a:p>
                      <a:pPr algn="l" defTabSz="321468"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Drug use</a:t>
                      </a:r>
                    </a:p>
                    <a:p>
                      <a:pPr algn="l" defTabSz="321468"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Education</a:t>
                      </a:r>
                    </a:p>
                    <a:p>
                      <a:pPr algn="l" defTabSz="321468"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Employment</a:t>
                      </a:r>
                    </a:p>
                    <a:p>
                      <a:pPr algn="l" defTabSz="321468"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Environmental change</a:t>
                      </a:r>
                    </a:p>
                    <a:p>
                      <a:pPr algn="l" defTabSz="321468"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Family/relationships</a:t>
                      </a:r>
                    </a:p>
                    <a:p>
                      <a:pPr algn="l" defTabSz="321468"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Homelessness</a:t>
                      </a:r>
                    </a:p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Mental health promotion</a:t>
                      </a:r>
                    </a:p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Mental health treatment</a:t>
                      </a:r>
                    </a:p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Quality of live</a:t>
                      </a:r>
                    </a:p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Social functioning</a:t>
                      </a:r>
                    </a:p>
                    <a:p>
                      <a:pPr marL="26789" indent="-26789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Substance abuse prevention</a:t>
                      </a:r>
                    </a:p>
                    <a:p>
                      <a:pPr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Substance abuse treatment</a:t>
                      </a:r>
                    </a:p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Suicide</a:t>
                      </a:r>
                    </a:p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Tobacco use</a:t>
                      </a:r>
                    </a:p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Trauma/injury</a:t>
                      </a:r>
                    </a:p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Violence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Substance Abuse and Mental Health Services Administration,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330">
                <a:tc>
                  <a:txBody>
                    <a:bodyPr/>
                    <a:lstStyle/>
                    <a:p>
                      <a:pPr marL="321468" indent="-321468" algn="l" defTabSz="321468">
                        <a:lnSpc>
                          <a:spcPts val="1900"/>
                        </a:lnSpc>
                        <a:tabLst>
                          <a:tab pos="88900" algn="l"/>
                          <a:tab pos="317500" algn="l"/>
                        </a:tabLst>
                        <a:defRPr>
                          <a:solidFill>
                            <a:srgbClr val="07529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>
                          <a:hlinkClick r:id="rId5"/>
                        </a:rPr>
                        <a:t>Research-Tested Intervention Programs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Diet and nutrition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2330">
                <a:tc>
                  <a:txBody>
                    <a:bodyPr/>
                    <a:lstStyle/>
                    <a:p>
                      <a:pPr marL="321468" indent="-321468" algn="l" defTabSz="321468">
                        <a:lnSpc>
                          <a:spcPts val="1900"/>
                        </a:lnSpc>
                        <a:tabLst>
                          <a:tab pos="88900" algn="l"/>
                          <a:tab pos="317500" algn="l"/>
                        </a:tabLst>
                        <a:defRPr>
                          <a:solidFill>
                            <a:srgbClr val="07529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>
                          <a:hlinkClick r:id="rId6"/>
                        </a:rPr>
                        <a:t>Preventing Drug Use Among Children and Adolescents: A Research-Based Guide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Drug abuse prevention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NIDA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5330">
                <a:tc>
                  <a:txBody>
                    <a:bodyPr/>
                    <a:lstStyle/>
                    <a:p>
                      <a:pPr algn="l" defTabSz="321468">
                        <a:lnSpc>
                          <a:spcPts val="1900"/>
                        </a:lnSpc>
                        <a:tabLst>
                          <a:tab pos="88900" algn="l"/>
                          <a:tab pos="317500" algn="l"/>
                        </a:tabLst>
                        <a:defRPr>
                          <a:solidFill>
                            <a:srgbClr val="07529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>
                          <a:hlinkClick r:id="rId7"/>
                        </a:rPr>
                        <a:t>Office of Juvenile Justice and Delinquency Prevention Model Programs Guide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60734" algn="ctr" defTabSz="410765">
                        <a:defRPr sz="12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indent="160734" algn="ctr" defTabSz="410765">
                        <a:defRPr sz="12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indent="160734" algn="ctr" defTabSz="410765">
                        <a:defRPr sz="12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indent="160734" algn="ctr" defTabSz="410765">
                        <a:defRPr sz="12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42937" indent="-642937" algn="l" defTabSz="321468">
                        <a:lnSpc>
                          <a:spcPts val="1900"/>
                        </a:lnSpc>
                        <a:tabLst>
                          <a:tab pos="419100" algn="l"/>
                          <a:tab pos="635000" algn="l"/>
                        </a:tabLst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25" name="Annemiek van Bolhuis  Director Public Health and Health Services . RIVM / National Institute for Public Health and the Environment. (membre du CS, vue ce matin)"/>
          <p:cNvSpPr/>
          <p:nvPr/>
        </p:nvSpPr>
        <p:spPr>
          <a:xfrm>
            <a:off x="299126" y="6085171"/>
            <a:ext cx="645574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defRPr sz="1466">
                <a:solidFill>
                  <a:srgbClr val="212121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Annemiek van Bolhuis </a:t>
            </a:r>
            <a:r>
              <a:rPr>
                <a:solidFill>
                  <a:srgbClr val="000000"/>
                </a:solidFill>
              </a:rPr>
              <a:t> </a:t>
            </a:r>
            <a:r>
              <a:t>Director Public Health and Health Services </a:t>
            </a:r>
            <a:r>
              <a:rPr>
                <a:solidFill>
                  <a:srgbClr val="000000"/>
                </a:solidFill>
              </a:rPr>
              <a:t>. </a:t>
            </a:r>
            <a:r>
              <a:t>RIVM / National Institute for Public Health and the Environment. (membre du CS, vue ce matin)</a:t>
            </a:r>
          </a:p>
        </p:txBody>
      </p:sp>
      <p:pic>
        <p:nvPicPr>
          <p:cNvPr id="426" name="RIVM.tiff" descr="RIVM.tif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8089" y="698984"/>
            <a:ext cx="8416118" cy="5087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pasted-image.tiff" descr="pasted-image.tif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63439" y="5635272"/>
            <a:ext cx="1263184" cy="11729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41809162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skärmbild, flicka, kvinna, man&#10;&#10;Automatiskt genererad beskrivning">
            <a:extLst>
              <a:ext uri="{FF2B5EF4-FFF2-40B4-BE49-F238E27FC236}">
                <a16:creationId xmlns:a16="http://schemas.microsoft.com/office/drawing/2014/main" xmlns="" id="{746AF796-7F47-ED41-9B03-25AE50E3C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5027"/>
            <a:ext cx="9144000" cy="542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904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xmlns="" id="{2BBC2EC0-1E28-684B-83B8-3A2626F8AD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" y="63500"/>
            <a:ext cx="88773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99989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Extensive overview over prevention interventions (slide of Pr Faggiano, Paris, MILDECA 23 novembre 2012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704087">
              <a:defRPr sz="2772"/>
            </a:lvl1pPr>
          </a:lstStyle>
          <a:p>
            <a:r>
              <a:rPr lang="fr-FR" sz="1800" dirty="0"/>
              <a:t>L’</a:t>
            </a:r>
            <a:r>
              <a:rPr lang="fr-FR" sz="1800" dirty="0" err="1"/>
              <a:t>adaptome</a:t>
            </a:r>
            <a:r>
              <a:rPr lang="fr-FR" sz="1800" dirty="0"/>
              <a:t> (Chambers 2016)</a:t>
            </a:r>
            <a:endParaRPr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10BD1DA-7D7F-6A4A-8437-74006419F644}"/>
              </a:ext>
            </a:extLst>
          </p:cNvPr>
          <p:cNvSpPr txBox="1"/>
          <p:nvPr/>
        </p:nvSpPr>
        <p:spPr>
          <a:xfrm>
            <a:off x="749401" y="6249557"/>
            <a:ext cx="7487671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en" dirty="0"/>
              <a:t>Chambers DA, Norton WE. The </a:t>
            </a:r>
            <a:r>
              <a:rPr lang="en" dirty="0" err="1"/>
              <a:t>Adaptome</a:t>
            </a:r>
            <a:r>
              <a:rPr lang="en" dirty="0"/>
              <a:t>: Advancing the Science of Intervention Adaptation. Am J </a:t>
            </a:r>
            <a:r>
              <a:rPr lang="en" dirty="0" err="1"/>
              <a:t>Prev</a:t>
            </a:r>
            <a:r>
              <a:rPr lang="en" dirty="0"/>
              <a:t> Med. 2016;51(4 </a:t>
            </a:r>
            <a:r>
              <a:rPr lang="en" dirty="0" err="1"/>
              <a:t>Suppl</a:t>
            </a:r>
            <a:r>
              <a:rPr lang="en" dirty="0"/>
              <a:t> 2):S124-31.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ADF40A6-181E-9049-98D5-4D801864EA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521" y="991291"/>
            <a:ext cx="8020443" cy="488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5660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Extensive overview over prevention interventions (slide of Pr Faggiano, Paris, MILDECA 23 novembre 2012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704087">
              <a:defRPr sz="2772"/>
            </a:lvl1pPr>
          </a:lstStyle>
          <a:p>
            <a:r>
              <a:rPr lang="fr-FR" sz="1800" dirty="0"/>
              <a:t>L’</a:t>
            </a:r>
            <a:r>
              <a:rPr lang="fr-FR" sz="1800" dirty="0" err="1"/>
              <a:t>adaptome</a:t>
            </a:r>
            <a:r>
              <a:rPr lang="fr-FR" sz="1800" dirty="0"/>
              <a:t> (Chambers 2016)</a:t>
            </a:r>
            <a:endParaRPr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10BD1DA-7D7F-6A4A-8437-74006419F644}"/>
              </a:ext>
            </a:extLst>
          </p:cNvPr>
          <p:cNvSpPr txBox="1"/>
          <p:nvPr/>
        </p:nvSpPr>
        <p:spPr>
          <a:xfrm>
            <a:off x="749401" y="6249557"/>
            <a:ext cx="7487671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en" dirty="0"/>
              <a:t>Chambers DA, Norton WE. The </a:t>
            </a:r>
            <a:r>
              <a:rPr lang="en" dirty="0" err="1"/>
              <a:t>Adaptome</a:t>
            </a:r>
            <a:r>
              <a:rPr lang="en" dirty="0"/>
              <a:t>: Advancing the Science of Intervention Adaptation. Am J </a:t>
            </a:r>
            <a:r>
              <a:rPr lang="en" dirty="0" err="1"/>
              <a:t>Prev</a:t>
            </a:r>
            <a:r>
              <a:rPr lang="en" dirty="0"/>
              <a:t> Med. 2016;51(4 </a:t>
            </a:r>
            <a:r>
              <a:rPr lang="en" dirty="0" err="1"/>
              <a:t>Suppl</a:t>
            </a:r>
            <a:r>
              <a:rPr lang="en" dirty="0"/>
              <a:t> 2):S124-31.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98A0CE9-9F53-FF4E-81BA-A7CB6CDC1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851" y="909291"/>
            <a:ext cx="6911975" cy="508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1496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Modèles de registres à l’étranger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0" y="1412775"/>
          <a:ext cx="8244407" cy="525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742957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Construction d’un système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1415762"/>
            <a:ext cx="3257998" cy="1846659"/>
          </a:xfrm>
          <a:prstGeom prst="rect">
            <a:avLst/>
          </a:prstGeom>
          <a:noFill/>
          <a:ln w="12700" cap="flat">
            <a:solidFill>
              <a:schemeClr val="accent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Patrimoine</a:t>
            </a:r>
            <a:r>
              <a:rPr kumimoji="0" lang="fr-FR" sz="2400" b="1" i="0" u="none" strike="noStrike" cap="none" spc="0" normalizeH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d’interventions en santé publique nationales ou internationales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64088" y="4437112"/>
            <a:ext cx="3257998" cy="1846659"/>
          </a:xfrm>
          <a:prstGeom prst="rect">
            <a:avLst/>
          </a:prstGeom>
          <a:noFill/>
          <a:ln w="12700" cap="flat">
            <a:solidFill>
              <a:schemeClr val="accent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Besoins locaux de prévention</a:t>
            </a:r>
            <a:r>
              <a:rPr kumimoji="0" lang="fr-FR" sz="2400" b="1" i="0" u="none" strike="noStrike" cap="none" spc="0" normalizeH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et de promotion de la santé (diagnostic territorial, priorisation)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64088" y="1785093"/>
            <a:ext cx="3257998" cy="1477328"/>
          </a:xfrm>
          <a:prstGeom prst="rect">
            <a:avLst/>
          </a:prstGeom>
          <a:noFill/>
          <a:ln w="12700" cap="flat">
            <a:solidFill>
              <a:schemeClr val="accent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Interface de valorisation</a:t>
            </a:r>
            <a:r>
              <a:rPr kumimoji="0" lang="fr-FR" sz="2400" b="1" i="0" u="none" strike="noStrike" cap="none" spc="0" normalizeH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(médiation, accompagnement)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1520" y="4806443"/>
            <a:ext cx="3257998" cy="1107996"/>
          </a:xfrm>
          <a:prstGeom prst="rect">
            <a:avLst/>
          </a:prstGeom>
          <a:noFill/>
          <a:ln w="12700" cap="flat">
            <a:solidFill>
              <a:schemeClr val="accent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Développer la recherche</a:t>
            </a:r>
            <a:r>
              <a:rPr kumimoji="0" lang="fr-FR" sz="2400" b="1" i="0" u="none" strike="noStrike" cap="none" spc="0" normalizeH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interventionnelle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3653534" y="3321857"/>
            <a:ext cx="414410" cy="37324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dashDot"/>
            <a:round/>
            <a:headEnd type="oval"/>
            <a:tailEnd type="oval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necteur droit 18"/>
          <p:cNvCxnSpPr/>
          <p:nvPr/>
        </p:nvCxnSpPr>
        <p:spPr>
          <a:xfrm>
            <a:off x="3653534" y="2339091"/>
            <a:ext cx="1566538" cy="0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oval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necteur droit 20"/>
          <p:cNvCxnSpPr/>
          <p:nvPr/>
        </p:nvCxnSpPr>
        <p:spPr>
          <a:xfrm flipH="1">
            <a:off x="6867436" y="3355206"/>
            <a:ext cx="8820" cy="1013718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oval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ZoneTexte 26"/>
          <p:cNvSpPr txBox="1"/>
          <p:nvPr/>
        </p:nvSpPr>
        <p:spPr>
          <a:xfrm>
            <a:off x="4220779" y="3717032"/>
            <a:ext cx="432048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600" dirty="0"/>
              <a:t>X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4733653" y="4271030"/>
            <a:ext cx="414410" cy="37324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dashDot"/>
            <a:round/>
            <a:headEnd type="oval"/>
            <a:tailEnd type="oval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necteur droit 30"/>
          <p:cNvCxnSpPr/>
          <p:nvPr/>
        </p:nvCxnSpPr>
        <p:spPr>
          <a:xfrm flipV="1">
            <a:off x="1691680" y="3501008"/>
            <a:ext cx="0" cy="1054536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oval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Connecteur droit 32"/>
          <p:cNvCxnSpPr/>
          <p:nvPr/>
        </p:nvCxnSpPr>
        <p:spPr>
          <a:xfrm flipH="1">
            <a:off x="3923928" y="5373216"/>
            <a:ext cx="1152129" cy="0"/>
          </a:xfrm>
          <a:prstGeom prst="line">
            <a:avLst/>
          </a:prstGeom>
          <a:noFill/>
          <a:ln w="57150" cap="sq">
            <a:solidFill>
              <a:schemeClr val="accent1"/>
            </a:solidFill>
            <a:prstDash val="solid"/>
            <a:round/>
            <a:headEnd type="oval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xmlns="" val="20150870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77249" y="6709860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sp>
        <p:nvSpPr>
          <p:cNvPr id="411" name="RAPPEL : SCHéMA Général"/>
          <p:cNvSpPr txBox="1">
            <a:spLocks noGrp="1"/>
          </p:cNvSpPr>
          <p:nvPr>
            <p:ph type="title"/>
          </p:nvPr>
        </p:nvSpPr>
        <p:spPr>
          <a:xfrm>
            <a:off x="496008" y="87021"/>
            <a:ext cx="6552531" cy="5882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Mise en œuvre DU PORTAIL des interventions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12" name="Ligne"/>
          <p:cNvSpPr/>
          <p:nvPr/>
        </p:nvSpPr>
        <p:spPr>
          <a:xfrm flipV="1">
            <a:off x="6515751" y="4044050"/>
            <a:ext cx="1" cy="903974"/>
          </a:xfrm>
          <a:prstGeom prst="line">
            <a:avLst/>
          </a:prstGeom>
          <a:ln w="76200">
            <a:solidFill>
              <a:schemeClr val="accent4">
                <a:lumOff val="-5725"/>
              </a:schemeClr>
            </a:solidFill>
            <a:prstDash val="sysDot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dirty="0"/>
          </a:p>
        </p:txBody>
      </p:sp>
      <p:sp>
        <p:nvSpPr>
          <p:cNvPr id="413" name="Initiatives locales, projets associatifs…"/>
          <p:cNvSpPr txBox="1"/>
          <p:nvPr/>
        </p:nvSpPr>
        <p:spPr>
          <a:xfrm>
            <a:off x="4932040" y="5422404"/>
            <a:ext cx="360040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dirty="0"/>
              <a:t>Porteurs de programmes </a:t>
            </a:r>
          </a:p>
          <a:p>
            <a:pPr algn="ctr"/>
            <a:r>
              <a:rPr lang="fr-FR" dirty="0"/>
              <a:t>I</a:t>
            </a:r>
            <a:r>
              <a:rPr dirty="0" err="1"/>
              <a:t>nitiatives</a:t>
            </a:r>
            <a:r>
              <a:rPr dirty="0"/>
              <a:t> locales</a:t>
            </a:r>
            <a:endParaRPr lang="fr-FR" dirty="0"/>
          </a:p>
          <a:p>
            <a:pPr algn="ctr"/>
            <a:r>
              <a:rPr lang="fr-FR" dirty="0"/>
              <a:t>P</a:t>
            </a:r>
            <a:r>
              <a:rPr dirty="0" err="1"/>
              <a:t>rojets</a:t>
            </a:r>
            <a:r>
              <a:rPr dirty="0"/>
              <a:t> </a:t>
            </a:r>
            <a:r>
              <a:rPr dirty="0" err="1"/>
              <a:t>associatifs</a:t>
            </a:r>
            <a:endParaRPr dirty="0"/>
          </a:p>
        </p:txBody>
      </p:sp>
      <p:sp>
        <p:nvSpPr>
          <p:cNvPr id="415" name="Registre national…"/>
          <p:cNvSpPr txBox="1"/>
          <p:nvPr/>
        </p:nvSpPr>
        <p:spPr>
          <a:xfrm>
            <a:off x="5351390" y="3015673"/>
            <a:ext cx="2158594" cy="55399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fr-FR" b="1" dirty="0"/>
              <a:t>Portail/</a:t>
            </a:r>
            <a:r>
              <a:rPr b="1" dirty="0"/>
              <a:t>R</a:t>
            </a:r>
            <a:r>
              <a:rPr lang="fr-FR" b="1" dirty="0"/>
              <a:t>épertoire</a:t>
            </a:r>
            <a:r>
              <a:rPr b="1" dirty="0"/>
              <a:t> </a:t>
            </a:r>
            <a:r>
              <a:rPr lang="fr-FR" b="1" dirty="0"/>
              <a:t>des interventions</a:t>
            </a:r>
            <a:endParaRPr b="1" dirty="0"/>
          </a:p>
        </p:txBody>
      </p:sp>
      <p:sp>
        <p:nvSpPr>
          <p:cNvPr id="416" name="Soutien à la recherche interventionnelle française (IRESP)"/>
          <p:cNvSpPr txBox="1"/>
          <p:nvPr/>
        </p:nvSpPr>
        <p:spPr>
          <a:xfrm>
            <a:off x="350967" y="1451681"/>
            <a:ext cx="234882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fr-FR" dirty="0"/>
              <a:t>Veille documentaire</a:t>
            </a:r>
          </a:p>
          <a:p>
            <a:r>
              <a:rPr lang="fr-FR" sz="1200" b="1" dirty="0"/>
              <a:t>pour repérage des programmes</a:t>
            </a:r>
            <a:endParaRPr sz="1200" b="1" dirty="0"/>
          </a:p>
        </p:txBody>
      </p:sp>
      <p:sp>
        <p:nvSpPr>
          <p:cNvPr id="418" name="Ligne"/>
          <p:cNvSpPr/>
          <p:nvPr/>
        </p:nvSpPr>
        <p:spPr>
          <a:xfrm>
            <a:off x="6516010" y="2020263"/>
            <a:ext cx="1" cy="903974"/>
          </a:xfrm>
          <a:prstGeom prst="line">
            <a:avLst/>
          </a:prstGeom>
          <a:ln w="76200">
            <a:solidFill>
              <a:schemeClr val="accent4"/>
            </a:solidFill>
            <a:prstDash val="sysDot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dirty="0"/>
          </a:p>
        </p:txBody>
      </p:sp>
      <p:sp>
        <p:nvSpPr>
          <p:cNvPr id="419" name="Recherche internationale"/>
          <p:cNvSpPr txBox="1"/>
          <p:nvPr/>
        </p:nvSpPr>
        <p:spPr>
          <a:xfrm>
            <a:off x="5315876" y="1179280"/>
            <a:ext cx="273589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dirty="0"/>
              <a:t>Littérature scientifique, interventions déjà évaluées ou prometteuses</a:t>
            </a:r>
            <a:endParaRPr dirty="0"/>
          </a:p>
        </p:txBody>
      </p:sp>
      <p:sp>
        <p:nvSpPr>
          <p:cNvPr id="13" name="Ligne"/>
          <p:cNvSpPr/>
          <p:nvPr/>
        </p:nvSpPr>
        <p:spPr>
          <a:xfrm>
            <a:off x="3059832" y="1594986"/>
            <a:ext cx="1296144" cy="0"/>
          </a:xfrm>
          <a:prstGeom prst="line">
            <a:avLst/>
          </a:prstGeom>
          <a:ln w="76200">
            <a:solidFill>
              <a:schemeClr val="accent4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dirty="0"/>
          </a:p>
        </p:txBody>
      </p:sp>
      <p:sp>
        <p:nvSpPr>
          <p:cNvPr id="14" name="Ligne"/>
          <p:cNvSpPr/>
          <p:nvPr/>
        </p:nvSpPr>
        <p:spPr>
          <a:xfrm>
            <a:off x="3304269" y="5898345"/>
            <a:ext cx="1296144" cy="0"/>
          </a:xfrm>
          <a:prstGeom prst="line">
            <a:avLst/>
          </a:prstGeom>
          <a:ln w="76200">
            <a:solidFill>
              <a:schemeClr val="accent4"/>
            </a:solidFill>
            <a:headEnd type="triangle"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dirty="0"/>
          </a:p>
        </p:txBody>
      </p:sp>
      <p:sp>
        <p:nvSpPr>
          <p:cNvPr id="15" name="Soutien à la recherche interventionnelle française (IRESP)"/>
          <p:cNvSpPr txBox="1"/>
          <p:nvPr/>
        </p:nvSpPr>
        <p:spPr>
          <a:xfrm>
            <a:off x="107505" y="5689485"/>
            <a:ext cx="2736304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fr-FR" dirty="0"/>
              <a:t>Formulaire de soumission/description</a:t>
            </a:r>
          </a:p>
          <a:p>
            <a:r>
              <a:rPr lang="fr-FR" sz="1200" b="1" dirty="0"/>
              <a:t>renseigné par les porteurs de programmes</a:t>
            </a:r>
          </a:p>
        </p:txBody>
      </p:sp>
      <p:sp>
        <p:nvSpPr>
          <p:cNvPr id="16" name="Ligne"/>
          <p:cNvSpPr/>
          <p:nvPr/>
        </p:nvSpPr>
        <p:spPr>
          <a:xfrm>
            <a:off x="1115616" y="1925216"/>
            <a:ext cx="1" cy="903974"/>
          </a:xfrm>
          <a:prstGeom prst="line">
            <a:avLst/>
          </a:prstGeom>
          <a:ln w="76200">
            <a:solidFill>
              <a:schemeClr val="accent4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dirty="0"/>
          </a:p>
        </p:txBody>
      </p:sp>
      <p:sp>
        <p:nvSpPr>
          <p:cNvPr id="17" name="Ligne"/>
          <p:cNvSpPr/>
          <p:nvPr/>
        </p:nvSpPr>
        <p:spPr>
          <a:xfrm flipV="1">
            <a:off x="1115617" y="4294528"/>
            <a:ext cx="1" cy="903974"/>
          </a:xfrm>
          <a:prstGeom prst="line">
            <a:avLst/>
          </a:prstGeom>
          <a:ln w="76200">
            <a:solidFill>
              <a:schemeClr val="accent4">
                <a:lumOff val="-5725"/>
              </a:schemeClr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dirty="0"/>
          </a:p>
        </p:txBody>
      </p:sp>
      <p:sp>
        <p:nvSpPr>
          <p:cNvPr id="18" name="Registre national…"/>
          <p:cNvSpPr txBox="1"/>
          <p:nvPr/>
        </p:nvSpPr>
        <p:spPr>
          <a:xfrm>
            <a:off x="2860110" y="3639582"/>
            <a:ext cx="2158594" cy="55399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fr-FR" i="1" dirty="0"/>
              <a:t>Analyse par des relecteurs</a:t>
            </a:r>
            <a:endParaRPr i="1" dirty="0"/>
          </a:p>
        </p:txBody>
      </p:sp>
      <p:sp>
        <p:nvSpPr>
          <p:cNvPr id="19" name="Ligne"/>
          <p:cNvSpPr/>
          <p:nvPr/>
        </p:nvSpPr>
        <p:spPr>
          <a:xfrm>
            <a:off x="3218453" y="3290219"/>
            <a:ext cx="1296144" cy="0"/>
          </a:xfrm>
          <a:prstGeom prst="line">
            <a:avLst/>
          </a:prstGeom>
          <a:ln w="76200">
            <a:solidFill>
              <a:schemeClr val="accent4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dirty="0"/>
          </a:p>
        </p:txBody>
      </p:sp>
      <p:sp>
        <p:nvSpPr>
          <p:cNvPr id="20" name="Registre national…"/>
          <p:cNvSpPr txBox="1"/>
          <p:nvPr/>
        </p:nvSpPr>
        <p:spPr>
          <a:xfrm>
            <a:off x="338071" y="3224083"/>
            <a:ext cx="2361722" cy="64633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dirty="0"/>
              <a:t>Comité d’experts</a:t>
            </a:r>
          </a:p>
          <a:p>
            <a:pPr algn="ctr"/>
            <a:r>
              <a:rPr lang="fr-FR" sz="1200" b="1" dirty="0"/>
              <a:t>élabore les critères d’analyse du niveau de preuve</a:t>
            </a:r>
          </a:p>
        </p:txBody>
      </p:sp>
    </p:spTree>
    <p:extLst>
      <p:ext uri="{BB962C8B-B14F-4D97-AF65-F5344CB8AC3E}">
        <p14:creationId xmlns:p14="http://schemas.microsoft.com/office/powerpoint/2010/main" xmlns="" val="351420355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registre européen : rivm (loketgezondleven guichet vie saine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dirty="0"/>
              <a:t>choix des programmes et étapes de Mise en œuvre</a:t>
            </a:r>
            <a:endParaRPr dirty="0"/>
          </a:p>
        </p:txBody>
      </p:sp>
      <p:sp>
        <p:nvSpPr>
          <p:cNvPr id="442" name="Corps"/>
          <p:cNvSpPr txBox="1">
            <a:spLocks noGrp="1"/>
          </p:cNvSpPr>
          <p:nvPr>
            <p:ph type="body" idx="1"/>
          </p:nvPr>
        </p:nvSpPr>
        <p:spPr>
          <a:xfrm>
            <a:off x="286831" y="1232489"/>
            <a:ext cx="7774062" cy="5017125"/>
          </a:xfrm>
          <a:prstGeom prst="rect">
            <a:avLst/>
          </a:prstGeom>
        </p:spPr>
        <p:txBody>
          <a:bodyPr lIns="223242" tIns="223242" rIns="223242" bIns="223242" anchor="ctr"/>
          <a:lstStyle/>
          <a:p>
            <a:pPr defTabSz="410765">
              <a:lnSpc>
                <a:spcPct val="100000"/>
              </a:lnSpc>
              <a:spcBef>
                <a:spcPts val="2900"/>
              </a:spcBef>
              <a:defRPr sz="20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marL="321468" indent="-321468" defTabSz="321468">
              <a:lnSpc>
                <a:spcPts val="1900"/>
              </a:lnSpc>
              <a:spcBef>
                <a:spcPts val="0"/>
              </a:spcBef>
              <a:tabLst>
                <a:tab pos="88900" algn="l"/>
                <a:tab pos="317500" algn="l"/>
              </a:tabLst>
              <a:defRPr sz="800" b="0" cap="none">
                <a:solidFill>
                  <a:srgbClr val="07529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  <a:p>
            <a:pPr marL="321468" indent="-321468" defTabSz="321468">
              <a:lnSpc>
                <a:spcPts val="1900"/>
              </a:lnSpc>
              <a:spcBef>
                <a:spcPts val="0"/>
              </a:spcBef>
              <a:tabLst>
                <a:tab pos="88900" algn="l"/>
                <a:tab pos="317500" algn="l"/>
              </a:tabLst>
              <a:defRPr sz="800" b="0" cap="none">
                <a:solidFill>
                  <a:srgbClr val="07529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  <a:p>
            <a:pPr marL="321468" indent="-321468" defTabSz="321468">
              <a:lnSpc>
                <a:spcPts val="1900"/>
              </a:lnSpc>
              <a:spcBef>
                <a:spcPts val="700"/>
              </a:spcBef>
              <a:tabLst>
                <a:tab pos="88900" algn="l"/>
                <a:tab pos="317500" algn="l"/>
              </a:tabLst>
              <a:defRPr sz="800" b="0" i="1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defTabSz="321468">
              <a:lnSpc>
                <a:spcPct val="100000"/>
              </a:lnSpc>
              <a:spcBef>
                <a:spcPts val="800"/>
              </a:spcBef>
              <a:defRPr sz="800" b="0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 marL="321468" indent="-321468" defTabSz="321468">
              <a:lnSpc>
                <a:spcPct val="100000"/>
              </a:lnSpc>
              <a:spcBef>
                <a:spcPts val="800"/>
              </a:spcBef>
              <a:tabLst>
                <a:tab pos="88900" algn="l"/>
                <a:tab pos="317500" algn="l"/>
              </a:tabLst>
              <a:defRPr sz="800" b="0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 defTabSz="321468">
              <a:lnSpc>
                <a:spcPct val="100000"/>
              </a:lnSpc>
              <a:spcBef>
                <a:spcPts val="800"/>
              </a:spcBef>
              <a:defRPr sz="800" b="0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 </a:t>
            </a:r>
          </a:p>
        </p:txBody>
      </p:sp>
      <p:sp>
        <p:nvSpPr>
          <p:cNvPr id="444" name="Un comité d’évaluation stable qui se réunit tous les deux mois…"/>
          <p:cNvSpPr txBox="1"/>
          <p:nvPr/>
        </p:nvSpPr>
        <p:spPr>
          <a:xfrm>
            <a:off x="827584" y="1484785"/>
            <a:ext cx="6984184" cy="5252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342900" indent="-342900" defTabSz="457200">
              <a:spcBef>
                <a:spcPts val="1200"/>
              </a:spcBef>
              <a:buFont typeface="Arial" panose="020B0604020202020204" pitchFamily="34" charset="0"/>
              <a:buChar char="•"/>
              <a:defRPr sz="2133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lang="fr-FR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Repérages des </a:t>
            </a:r>
            <a:r>
              <a:rPr lang="fr-FR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interventions françaises </a:t>
            </a:r>
            <a:r>
              <a:rPr lang="fr-FR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en priorité dans la  </a:t>
            </a:r>
            <a:r>
              <a:rPr lang="fr-FR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littérature scientifique </a:t>
            </a:r>
            <a:endParaRPr lang="fr-FR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  <a:sym typeface="Times"/>
            </a:endParaRPr>
          </a:p>
          <a:p>
            <a:pPr marL="342900" indent="-342900" defTabSz="457200">
              <a:spcBef>
                <a:spcPts val="1200"/>
              </a:spcBef>
              <a:buFont typeface="Arial" panose="020B0604020202020204" pitchFamily="34" charset="0"/>
              <a:buChar char="•"/>
              <a:defRPr sz="2133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lang="fr-FR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Incitation des </a:t>
            </a:r>
            <a:r>
              <a:rPr lang="fr-FR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porteurs d’actions</a:t>
            </a:r>
            <a:r>
              <a:rPr lang="fr-FR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 de terrain à déposer leurs projets (via un questionnaire de soumission)</a:t>
            </a:r>
          </a:p>
          <a:p>
            <a:pPr marL="342900" indent="-342900" defTabSz="457200">
              <a:spcBef>
                <a:spcPts val="1200"/>
              </a:spcBef>
              <a:buFont typeface="Arial" panose="020B0604020202020204" pitchFamily="34" charset="0"/>
              <a:buChar char="•"/>
              <a:defRPr sz="2133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lang="fr-FR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Elargissement à des </a:t>
            </a:r>
            <a:r>
              <a:rPr lang="fr-FR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programmes étrangers </a:t>
            </a:r>
            <a:r>
              <a:rPr lang="fr-FR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reconnus quand il n’y a pas encore de programmes français couvrant un domaine</a:t>
            </a:r>
          </a:p>
          <a:p>
            <a:pPr marL="342900" indent="-342900" defTabSz="457200">
              <a:spcBef>
                <a:spcPts val="1200"/>
              </a:spcBef>
              <a:buFont typeface="Arial" panose="020B0604020202020204" pitchFamily="34" charset="0"/>
              <a:buChar char="•"/>
              <a:defRPr sz="2133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lang="fr-FR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Elargissement aux </a:t>
            </a:r>
            <a:r>
              <a:rPr lang="fr-FR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interventions prometteuses </a:t>
            </a:r>
            <a:r>
              <a:rPr lang="fr-FR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Times"/>
              </a:rPr>
              <a:t>(en cours d’évaluation, actions de terrain innovantes, etc.) </a:t>
            </a:r>
          </a:p>
          <a:p>
            <a:pPr marL="342900" indent="-342900" defTabSz="457200">
              <a:spcBef>
                <a:spcPts val="1200"/>
              </a:spcBef>
              <a:buFont typeface="Arial" panose="020B0604020202020204" pitchFamily="34" charset="0"/>
              <a:buChar char="•"/>
              <a:defRPr sz="2133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lang="fr-FR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Avis du Comité d’experts </a:t>
            </a:r>
            <a:r>
              <a:rPr lang="fr-FR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prévention et en promotion de sur la procédure d’analyse des programmes</a:t>
            </a:r>
          </a:p>
          <a:p>
            <a:pPr marL="342900" indent="-342900" defTabSz="457200">
              <a:spcBef>
                <a:spcPts val="1200"/>
              </a:spcBef>
              <a:buFont typeface="Arial" panose="020B0604020202020204" pitchFamily="34" charset="0"/>
              <a:buChar char="•"/>
              <a:defRPr sz="2133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lang="fr-FR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Comité interne de pilotage </a:t>
            </a:r>
            <a:r>
              <a:rPr lang="fr-FR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la pré-sélection et la priorisation des interventions à soumettre aux relecteurs</a:t>
            </a:r>
          </a:p>
          <a:p>
            <a:pPr defTabSz="457200">
              <a:spcBef>
                <a:spcPts val="1200"/>
              </a:spcBef>
              <a:defRPr sz="2133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 lang="fr-FR" dirty="0">
              <a:solidFill>
                <a:srgbClr val="111A25"/>
              </a:solidFill>
              <a:latin typeface="Arial" panose="020B0604020202020204" pitchFamily="34" charset="0"/>
              <a:cs typeface="Arial" panose="020B0604020202020204" pitchFamily="34" charset="0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23816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Extensive overview over prevention interventions (slide of Pr Faggiano, Paris, MILDECA 23 novembre 2012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704087">
              <a:defRPr sz="2772"/>
            </a:lvl1pPr>
          </a:lstStyle>
          <a:p>
            <a:r>
              <a:rPr lang="fr-FR" sz="1800" dirty="0">
                <a:solidFill>
                  <a:schemeClr val="bg1"/>
                </a:solidFill>
              </a:rPr>
              <a:t>version Bêta - catalogue des programmes</a:t>
            </a:r>
            <a:endParaRPr sz="1800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xmlns="" id="{B3DB38AB-B67C-7640-996E-7982FCDE5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865" y="1450189"/>
            <a:ext cx="8170270" cy="3957621"/>
          </a:xfrm>
        </p:spPr>
        <p:txBody>
          <a:bodyPr>
            <a:normAutofit fontScale="85000" lnSpcReduction="20000"/>
          </a:bodyPr>
          <a:lstStyle/>
          <a:p>
            <a:r>
              <a:rPr lang="fr-FR" sz="1800" dirty="0"/>
              <a:t>Présentation générale :</a:t>
            </a:r>
          </a:p>
          <a:p>
            <a:r>
              <a:rPr lang="fr-FR" sz="1800" u="sng" dirty="0">
                <a:hlinkClick r:id="rId3"/>
              </a:rPr>
              <a:t>https://www.santepubliquefrance.fr/a-propos/services/interventions-probantes-ou-prometteuses-en-prevention-et-promotion-de-la-sante</a:t>
            </a:r>
            <a:endParaRPr lang="fr-FR" sz="1800" u="sng" dirty="0"/>
          </a:p>
          <a:p>
            <a:endParaRPr lang="fr-FR" sz="1800" dirty="0"/>
          </a:p>
          <a:p>
            <a:r>
              <a:rPr lang="fr-FR" sz="1800" dirty="0"/>
              <a:t>Lien direct sur catalogue thématique des interventions :</a:t>
            </a:r>
          </a:p>
          <a:p>
            <a:r>
              <a:rPr lang="fr-FR" sz="1800" u="sng" dirty="0">
                <a:hlinkClick r:id="rId4"/>
              </a:rPr>
              <a:t>https://www.santepubliquefrance.fr/a-propos/services/interventions-probantes-ou-prometteuses-en-prevention-et-promotion-de-la-sante/repertoire-des-interventions-efficaces-ou-prometteuses-en-prevention-et-promotion-de-la-sante</a:t>
            </a:r>
            <a:endParaRPr lang="fr-FR" sz="1800" u="sng" dirty="0"/>
          </a:p>
          <a:p>
            <a:endParaRPr lang="fr-FR" sz="1800" dirty="0"/>
          </a:p>
          <a:p>
            <a:r>
              <a:rPr lang="fr-FR" sz="1800" dirty="0"/>
              <a:t>Lien direct sur la page de recherche dans le portail documentaire :</a:t>
            </a:r>
          </a:p>
          <a:p>
            <a:r>
              <a:rPr lang="fr-FR" sz="1800" u="sng" dirty="0">
                <a:hlinkClick r:id="rId5"/>
              </a:rPr>
              <a:t>https://portaildocumentaire.santepubliquefrance.fr/exl-php/recherche/spf___internet_registre</a:t>
            </a:r>
            <a:endParaRPr lang="fr-FR" sz="18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xmlns="" val="35541780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Dans le cadre d’un </a:t>
            </a:r>
            <a:r>
              <a:rPr lang="fr-FR" dirty="0" err="1"/>
              <a:t>métasystème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19872" y="1215985"/>
            <a:ext cx="5706864" cy="50985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400" b="0" i="1" cap="none" dirty="0">
                <a:solidFill>
                  <a:schemeClr val="tx1">
                    <a:lumMod val="50000"/>
                  </a:schemeClr>
                </a:solidFill>
              </a:rPr>
              <a:t>Autres secteurs qui font l’effort d’améliorer l’action publique</a:t>
            </a: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fr-FR" sz="2400" b="0" i="1" cap="none" dirty="0">
                <a:solidFill>
                  <a:schemeClr val="tx1">
                    <a:lumMod val="50000"/>
                  </a:schemeClr>
                </a:solidFill>
              </a:rPr>
              <a:t>le social</a:t>
            </a: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fr-FR" sz="2400" b="0" i="1" cap="none" dirty="0">
                <a:solidFill>
                  <a:schemeClr val="tx1">
                    <a:lumMod val="50000"/>
                  </a:schemeClr>
                </a:solidFill>
              </a:rPr>
              <a:t>le développement territorial</a:t>
            </a: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fr-FR" sz="2400" b="0" i="1" cap="none" dirty="0">
                <a:solidFill>
                  <a:schemeClr val="tx1">
                    <a:lumMod val="50000"/>
                  </a:schemeClr>
                </a:solidFill>
              </a:rPr>
              <a:t>l’éducation</a:t>
            </a: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fr-FR" sz="2400" b="0" i="1" cap="none" dirty="0">
                <a:solidFill>
                  <a:schemeClr val="tx1">
                    <a:lumMod val="50000"/>
                  </a:schemeClr>
                </a:solidFill>
              </a:rPr>
              <a:t>le vieillissement et le handicap</a:t>
            </a: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fr-FR" sz="2400" b="0" i="1" cap="none" dirty="0">
                <a:solidFill>
                  <a:schemeClr val="tx1">
                    <a:lumMod val="50000"/>
                  </a:schemeClr>
                </a:solidFill>
              </a:rPr>
              <a:t>l’enfance</a:t>
            </a: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fr-FR" sz="2400" b="0" i="1" cap="none" dirty="0">
                <a:solidFill>
                  <a:schemeClr val="tx1">
                    <a:lumMod val="50000"/>
                  </a:schemeClr>
                </a:solidFill>
              </a:rPr>
              <a:t>la modernisation de l’action publique</a:t>
            </a: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fr-FR" sz="2400" b="0" i="1" cap="none" dirty="0">
                <a:solidFill>
                  <a:schemeClr val="tx1">
                    <a:lumMod val="50000"/>
                  </a:schemeClr>
                </a:solidFill>
              </a:rPr>
              <a:t>la stratégie nationale</a:t>
            </a: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fr-FR" sz="2400" b="0" i="1" cap="none" dirty="0">
                <a:solidFill>
                  <a:schemeClr val="tx1">
                    <a:lumMod val="50000"/>
                  </a:schemeClr>
                </a:solidFill>
              </a:rPr>
              <a:t>l’OCDE, Cochrane </a:t>
            </a:r>
          </a:p>
          <a:p>
            <a:endParaRPr lang="fr-FR" cap="none" dirty="0"/>
          </a:p>
        </p:txBody>
      </p:sp>
      <p:sp>
        <p:nvSpPr>
          <p:cNvPr id="5" name="ZoneTexte 4"/>
          <p:cNvSpPr txBox="1"/>
          <p:nvPr/>
        </p:nvSpPr>
        <p:spPr>
          <a:xfrm>
            <a:off x="192168" y="6166746"/>
            <a:ext cx="8484288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fr-FR" i="1" dirty="0"/>
              <a:t>Allard C, </a:t>
            </a:r>
            <a:r>
              <a:rPr lang="fr-FR" i="1" dirty="0" err="1"/>
              <a:t>Rickey</a:t>
            </a:r>
            <a:r>
              <a:rPr lang="fr-FR" i="1" dirty="0"/>
              <a:t> B. </a:t>
            </a:r>
            <a:r>
              <a:rPr lang="fr-FR" i="1" dirty="0" err="1"/>
              <a:t>What</a:t>
            </a:r>
            <a:r>
              <a:rPr lang="fr-FR" i="1" dirty="0"/>
              <a:t> </a:t>
            </a:r>
            <a:r>
              <a:rPr lang="fr-FR" i="1" dirty="0" err="1"/>
              <a:t>works</a:t>
            </a:r>
            <a:r>
              <a:rPr lang="fr-FR" i="1" dirty="0"/>
              <a:t> Centres britanniques : quels enseignements pour des politiques fondées sur la preuve en France ? ANSA; 2017.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68" y="1412776"/>
            <a:ext cx="3058422" cy="46325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522268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PF Rouge">
  <a:themeElements>
    <a:clrScheme name="SPF Rouge">
      <a:dk1>
        <a:srgbClr val="4D4D4F"/>
      </a:dk1>
      <a:lt1>
        <a:srgbClr val="FFFFFF"/>
      </a:lt1>
      <a:dk2>
        <a:srgbClr val="A7A7A7"/>
      </a:dk2>
      <a:lt2>
        <a:srgbClr val="535353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0000FF"/>
      </a:hlink>
      <a:folHlink>
        <a:srgbClr val="FF00FF"/>
      </a:folHlink>
    </a:clrScheme>
    <a:fontScheme name="SPF Roug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PF Rou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SPF Rouge">
  <a:themeElements>
    <a:clrScheme name="SPF Rouge">
      <a:dk1>
        <a:srgbClr val="4D4D4F"/>
      </a:dk1>
      <a:lt1>
        <a:srgbClr val="FFFFFF"/>
      </a:lt1>
      <a:dk2>
        <a:srgbClr val="A7A7A7"/>
      </a:dk2>
      <a:lt2>
        <a:srgbClr val="535353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0000FF"/>
      </a:hlink>
      <a:folHlink>
        <a:srgbClr val="FF00FF"/>
      </a:folHlink>
    </a:clrScheme>
    <a:fontScheme name="SPF Roug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PF Rou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SPF Rouge">
  <a:themeElements>
    <a:clrScheme name="SPF Roug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0000FF"/>
      </a:hlink>
      <a:folHlink>
        <a:srgbClr val="FF00FF"/>
      </a:folHlink>
    </a:clrScheme>
    <a:fontScheme name="SPF Roug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PF Rou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4463</TotalTime>
  <Words>624</Words>
  <Application>Microsoft Office PowerPoint</Application>
  <PresentationFormat>Affichage à l'écran (4:3)</PresentationFormat>
  <Paragraphs>116</Paragraphs>
  <Slides>12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SPF Rouge</vt:lpstr>
      <vt:lpstr>1_SPF Rouge</vt:lpstr>
      <vt:lpstr>L’adaptome (Chambers 2016)</vt:lpstr>
      <vt:lpstr>L’adaptome (Chambers 2016)</vt:lpstr>
      <vt:lpstr>L’adaptome (Chambers 2016)</vt:lpstr>
      <vt:lpstr>DES Modèles de registres à l’étranger</vt:lpstr>
      <vt:lpstr>Construction d’un système</vt:lpstr>
      <vt:lpstr>Mise en œuvre DU PORTAIL des interventions</vt:lpstr>
      <vt:lpstr>choix des programmes et étapes de Mise en œuvre</vt:lpstr>
      <vt:lpstr>version Bêta - catalogue des programmes</vt:lpstr>
      <vt:lpstr>Dans le cadre d’un métasystème</vt:lpstr>
      <vt:lpstr>registre européen : rivm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nouvel objet en santé publique : leS registreS d’interventions</dc:title>
  <dc:creator>ARWIDSON Pierre</dc:creator>
  <cp:lastModifiedBy>CRSMS</cp:lastModifiedBy>
  <cp:revision>224</cp:revision>
  <cp:lastPrinted>2018-11-07T04:41:42Z</cp:lastPrinted>
  <dcterms:modified xsi:type="dcterms:W3CDTF">2020-03-09T10:03:41Z</dcterms:modified>
</cp:coreProperties>
</file>