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Default Extension="tiff" ContentType="image/tif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6"/>
  </p:notesMasterIdLst>
  <p:sldIdLst>
    <p:sldId id="802" r:id="rId2"/>
    <p:sldId id="800" r:id="rId3"/>
    <p:sldId id="270" r:id="rId4"/>
    <p:sldId id="365" r:id="rId5"/>
    <p:sldId id="374" r:id="rId6"/>
    <p:sldId id="372" r:id="rId7"/>
    <p:sldId id="373" r:id="rId8"/>
    <p:sldId id="787" r:id="rId9"/>
    <p:sldId id="793" r:id="rId10"/>
    <p:sldId id="786" r:id="rId11"/>
    <p:sldId id="371" r:id="rId12"/>
    <p:sldId id="788" r:id="rId13"/>
    <p:sldId id="792" r:id="rId14"/>
    <p:sldId id="370" r:id="rId15"/>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6"/>
        </a:solidFill>
        <a:effectLst/>
        <a:uFillTx/>
        <a:latin typeface="Arial"/>
        <a:ea typeface="Arial"/>
        <a:cs typeface="Arial"/>
        <a:sym typeface="Arial"/>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6"/>
        </a:solidFill>
        <a:effectLst/>
        <a:uFillTx/>
        <a:latin typeface="Arial"/>
        <a:ea typeface="Arial"/>
        <a:cs typeface="Arial"/>
        <a:sym typeface="Arial"/>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6"/>
        </a:solidFill>
        <a:effectLst/>
        <a:uFillTx/>
        <a:latin typeface="Arial"/>
        <a:ea typeface="Arial"/>
        <a:cs typeface="Arial"/>
        <a:sym typeface="Arial"/>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6"/>
        </a:solidFill>
        <a:effectLst/>
        <a:uFillTx/>
        <a:latin typeface="Arial"/>
        <a:ea typeface="Arial"/>
        <a:cs typeface="Arial"/>
        <a:sym typeface="Arial"/>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6"/>
        </a:solidFill>
        <a:effectLst/>
        <a:uFillTx/>
        <a:latin typeface="Arial"/>
        <a:ea typeface="Arial"/>
        <a:cs typeface="Arial"/>
        <a:sym typeface="Arial"/>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6"/>
        </a:solidFill>
        <a:effectLst/>
        <a:uFillTx/>
        <a:latin typeface="Arial"/>
        <a:ea typeface="Arial"/>
        <a:cs typeface="Arial"/>
        <a:sym typeface="Arial"/>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6"/>
        </a:solidFill>
        <a:effectLst/>
        <a:uFillTx/>
        <a:latin typeface="Arial"/>
        <a:ea typeface="Arial"/>
        <a:cs typeface="Arial"/>
        <a:sym typeface="Arial"/>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6"/>
        </a:solidFill>
        <a:effectLst/>
        <a:uFillTx/>
        <a:latin typeface="Arial"/>
        <a:ea typeface="Arial"/>
        <a:cs typeface="Arial"/>
        <a:sym typeface="Arial"/>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6"/>
        </a:solidFill>
        <a:effectLst/>
        <a:uFillTx/>
        <a:latin typeface="Arial"/>
        <a:ea typeface="Arial"/>
        <a:cs typeface="Arial"/>
        <a:sym typeface="Arial"/>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Arial"/>
          <a:ea typeface="Arial"/>
          <a:cs typeface="Arial"/>
        </a:font>
        <a:schemeClr val="accent6"/>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4CAD0"/>
          </a:solidFill>
        </a:fill>
      </a:tcStyle>
    </a:wholeTbl>
    <a:band2H>
      <a:tcTxStyle/>
      <a:tcStyle>
        <a:tcBdr/>
        <a:fill>
          <a:solidFill>
            <a:srgbClr val="FAE6E9"/>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Arial"/>
          <a:ea typeface="Arial"/>
          <a:cs typeface="Arial"/>
        </a:font>
        <a:schemeClr val="accent6"/>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E0EF"/>
          </a:solidFill>
        </a:fill>
      </a:tcStyle>
    </a:wholeTbl>
    <a:band2H>
      <a:tcTxStyle/>
      <a:tcStyle>
        <a:tcBdr/>
        <a:fill>
          <a:solidFill>
            <a:srgbClr val="E6F0F7"/>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Arial"/>
          <a:ea typeface="Arial"/>
          <a:cs typeface="Arial"/>
        </a:font>
        <a:schemeClr val="accent6"/>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CFCF"/>
          </a:solidFill>
        </a:fill>
      </a:tcStyle>
    </a:wholeTbl>
    <a:band2H>
      <a:tcTxStyle/>
      <a:tcStyle>
        <a:tcBdr/>
        <a:fill>
          <a:solidFill>
            <a:srgbClr val="E8E8E8"/>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Arial"/>
          <a:ea typeface="Arial"/>
          <a:cs typeface="Arial"/>
        </a:font>
        <a:schemeClr val="accent6"/>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8E8E8"/>
          </a:solidFill>
        </a:fill>
      </a:tcStyle>
    </a:wholeTbl>
    <a:band2H>
      <a:tcTxStyle/>
      <a:tcStyle>
        <a:tcBdr/>
        <a:fill>
          <a:solidFill>
            <a:srgbClr val="FFFFFF"/>
          </a:solidFill>
        </a:fill>
      </a:tcStyle>
    </a:band2H>
    <a:firstCol>
      <a:tcTxStyle b="on" i="off">
        <a:font>
          <a:latin typeface="Arial"/>
          <a:ea typeface="Arial"/>
          <a:cs typeface="Arial"/>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Arial"/>
          <a:ea typeface="Arial"/>
          <a:cs typeface="Arial"/>
        </a:font>
        <a:schemeClr val="accent6"/>
      </a:tcTxStyle>
      <a:tcStyle>
        <a:tcBdr>
          <a:left>
            <a:ln w="12700" cap="flat">
              <a:noFill/>
              <a:miter lim="400000"/>
            </a:ln>
          </a:left>
          <a:right>
            <a:ln w="12700" cap="flat">
              <a:noFill/>
              <a:miter lim="400000"/>
            </a:ln>
          </a:right>
          <a:top>
            <a:ln w="50800" cap="flat">
              <a:solidFill>
                <a:schemeClr val="accent6"/>
              </a:solidFill>
              <a:prstDash val="solid"/>
              <a:round/>
            </a:ln>
          </a:top>
          <a:bottom>
            <a:ln w="25400" cap="flat">
              <a:solidFill>
                <a:schemeClr val="accent6"/>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Arial"/>
          <a:ea typeface="Arial"/>
          <a:cs typeface="Arial"/>
        </a:font>
        <a:srgbClr val="FFFFFF"/>
      </a:tcTxStyle>
      <a:tcStyle>
        <a:tcBdr>
          <a:left>
            <a:ln w="12700" cap="flat">
              <a:noFill/>
              <a:miter lim="400000"/>
            </a:ln>
          </a:left>
          <a:right>
            <a:ln w="12700" cap="flat">
              <a:noFill/>
              <a:miter lim="400000"/>
            </a:ln>
          </a:right>
          <a:top>
            <a:ln w="25400" cap="flat">
              <a:solidFill>
                <a:schemeClr val="accent6"/>
              </a:solidFill>
              <a:prstDash val="solid"/>
              <a:round/>
            </a:ln>
          </a:top>
          <a:bottom>
            <a:ln w="25400" cap="flat">
              <a:solidFill>
                <a:schemeClr val="accent6"/>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Arial"/>
          <a:ea typeface="Arial"/>
          <a:cs typeface="Arial"/>
        </a:font>
        <a:schemeClr val="accent6"/>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CFCF"/>
          </a:solidFill>
        </a:fill>
      </a:tcStyle>
    </a:wholeTbl>
    <a:band2H>
      <a:tcTxStyle/>
      <a:tcStyle>
        <a:tcBdr/>
        <a:fill>
          <a:solidFill>
            <a:srgbClr val="E8E8E8"/>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2708684C-4D16-4618-839F-0558EEFCDFE6}" styleName="">
    <a:tblBg/>
    <a:wholeTbl>
      <a:tcTxStyle b="off" i="off">
        <a:font>
          <a:latin typeface="Arial"/>
          <a:ea typeface="Arial"/>
          <a:cs typeface="Arial"/>
        </a:font>
        <a:schemeClr val="accent6"/>
      </a:tcTxStyle>
      <a:tcStyle>
        <a:tcBdr>
          <a:left>
            <a:ln w="12700" cap="flat">
              <a:solidFill>
                <a:schemeClr val="accent6"/>
              </a:solidFill>
              <a:prstDash val="solid"/>
              <a:round/>
            </a:ln>
          </a:left>
          <a:right>
            <a:ln w="12700" cap="flat">
              <a:solidFill>
                <a:schemeClr val="accent6"/>
              </a:solidFill>
              <a:prstDash val="solid"/>
              <a:round/>
            </a:ln>
          </a:right>
          <a:top>
            <a:ln w="12700" cap="flat">
              <a:solidFill>
                <a:schemeClr val="accent6"/>
              </a:solidFill>
              <a:prstDash val="solid"/>
              <a:round/>
            </a:ln>
          </a:top>
          <a:bottom>
            <a:ln w="12700" cap="flat">
              <a:solidFill>
                <a:schemeClr val="accent6"/>
              </a:solidFill>
              <a:prstDash val="solid"/>
              <a:round/>
            </a:ln>
          </a:bottom>
          <a:insideH>
            <a:ln w="12700" cap="flat">
              <a:solidFill>
                <a:schemeClr val="accent6"/>
              </a:solidFill>
              <a:prstDash val="solid"/>
              <a:round/>
            </a:ln>
          </a:insideH>
          <a:insideV>
            <a:ln w="12700" cap="flat">
              <a:solidFill>
                <a:schemeClr val="accent6"/>
              </a:solidFill>
              <a:prstDash val="solid"/>
              <a:round/>
            </a:ln>
          </a:insideV>
        </a:tcBdr>
        <a:fill>
          <a:solidFill>
            <a:schemeClr val="accent6">
              <a:alpha val="20000"/>
            </a:schemeClr>
          </a:solidFill>
        </a:fill>
      </a:tcStyle>
    </a:wholeTbl>
    <a:band2H>
      <a:tcTxStyle/>
      <a:tcStyle>
        <a:tcBdr/>
        <a:fill>
          <a:solidFill>
            <a:srgbClr val="FFFFFF"/>
          </a:solidFill>
        </a:fill>
      </a:tcStyle>
    </a:band2H>
    <a:firstCol>
      <a:tcTxStyle b="on" i="off">
        <a:font>
          <a:latin typeface="Arial"/>
          <a:ea typeface="Arial"/>
          <a:cs typeface="Arial"/>
        </a:font>
        <a:schemeClr val="accent6"/>
      </a:tcTxStyle>
      <a:tcStyle>
        <a:tcBdr>
          <a:left>
            <a:ln w="12700" cap="flat">
              <a:solidFill>
                <a:schemeClr val="accent6"/>
              </a:solidFill>
              <a:prstDash val="solid"/>
              <a:round/>
            </a:ln>
          </a:left>
          <a:right>
            <a:ln w="12700" cap="flat">
              <a:solidFill>
                <a:schemeClr val="accent6"/>
              </a:solidFill>
              <a:prstDash val="solid"/>
              <a:round/>
            </a:ln>
          </a:right>
          <a:top>
            <a:ln w="12700" cap="flat">
              <a:solidFill>
                <a:schemeClr val="accent6"/>
              </a:solidFill>
              <a:prstDash val="solid"/>
              <a:round/>
            </a:ln>
          </a:top>
          <a:bottom>
            <a:ln w="12700" cap="flat">
              <a:solidFill>
                <a:schemeClr val="accent6"/>
              </a:solidFill>
              <a:prstDash val="solid"/>
              <a:round/>
            </a:ln>
          </a:bottom>
          <a:insideH>
            <a:ln w="12700" cap="flat">
              <a:solidFill>
                <a:schemeClr val="accent6"/>
              </a:solidFill>
              <a:prstDash val="solid"/>
              <a:round/>
            </a:ln>
          </a:insideH>
          <a:insideV>
            <a:ln w="12700" cap="flat">
              <a:solidFill>
                <a:schemeClr val="accent6"/>
              </a:solidFill>
              <a:prstDash val="solid"/>
              <a:round/>
            </a:ln>
          </a:insideV>
        </a:tcBdr>
        <a:fill>
          <a:solidFill>
            <a:schemeClr val="accent6">
              <a:alpha val="20000"/>
            </a:schemeClr>
          </a:solidFill>
        </a:fill>
      </a:tcStyle>
    </a:firstCol>
    <a:lastRow>
      <a:tcTxStyle b="on" i="off">
        <a:font>
          <a:latin typeface="Arial"/>
          <a:ea typeface="Arial"/>
          <a:cs typeface="Arial"/>
        </a:font>
        <a:schemeClr val="accent6"/>
      </a:tcTxStyle>
      <a:tcStyle>
        <a:tcBdr>
          <a:left>
            <a:ln w="12700" cap="flat">
              <a:solidFill>
                <a:schemeClr val="accent6"/>
              </a:solidFill>
              <a:prstDash val="solid"/>
              <a:round/>
            </a:ln>
          </a:left>
          <a:right>
            <a:ln w="12700" cap="flat">
              <a:solidFill>
                <a:schemeClr val="accent6"/>
              </a:solidFill>
              <a:prstDash val="solid"/>
              <a:round/>
            </a:ln>
          </a:right>
          <a:top>
            <a:ln w="50800" cap="flat">
              <a:solidFill>
                <a:schemeClr val="accent6"/>
              </a:solidFill>
              <a:prstDash val="solid"/>
              <a:round/>
            </a:ln>
          </a:top>
          <a:bottom>
            <a:ln w="12700" cap="flat">
              <a:solidFill>
                <a:schemeClr val="accent6"/>
              </a:solidFill>
              <a:prstDash val="solid"/>
              <a:round/>
            </a:ln>
          </a:bottom>
          <a:insideH>
            <a:ln w="12700" cap="flat">
              <a:solidFill>
                <a:schemeClr val="accent6"/>
              </a:solidFill>
              <a:prstDash val="solid"/>
              <a:round/>
            </a:ln>
          </a:insideH>
          <a:insideV>
            <a:ln w="12700" cap="flat">
              <a:solidFill>
                <a:schemeClr val="accent6"/>
              </a:solidFill>
              <a:prstDash val="solid"/>
              <a:round/>
            </a:ln>
          </a:insideV>
        </a:tcBdr>
        <a:fill>
          <a:noFill/>
        </a:fill>
      </a:tcStyle>
    </a:lastRow>
    <a:firstRow>
      <a:tcTxStyle b="on" i="off">
        <a:font>
          <a:latin typeface="Arial"/>
          <a:ea typeface="Arial"/>
          <a:cs typeface="Arial"/>
        </a:font>
        <a:schemeClr val="accent6"/>
      </a:tcTxStyle>
      <a:tcStyle>
        <a:tcBdr>
          <a:left>
            <a:ln w="12700" cap="flat">
              <a:solidFill>
                <a:schemeClr val="accent6"/>
              </a:solidFill>
              <a:prstDash val="solid"/>
              <a:round/>
            </a:ln>
          </a:left>
          <a:right>
            <a:ln w="12700" cap="flat">
              <a:solidFill>
                <a:schemeClr val="accent6"/>
              </a:solidFill>
              <a:prstDash val="solid"/>
              <a:round/>
            </a:ln>
          </a:right>
          <a:top>
            <a:ln w="12700" cap="flat">
              <a:solidFill>
                <a:schemeClr val="accent6"/>
              </a:solidFill>
              <a:prstDash val="solid"/>
              <a:round/>
            </a:ln>
          </a:top>
          <a:bottom>
            <a:ln w="25400" cap="flat">
              <a:solidFill>
                <a:schemeClr val="accent6"/>
              </a:solidFill>
              <a:prstDash val="solid"/>
              <a:round/>
            </a:ln>
          </a:bottom>
          <a:insideH>
            <a:ln w="12700" cap="flat">
              <a:solidFill>
                <a:schemeClr val="accent6"/>
              </a:solidFill>
              <a:prstDash val="solid"/>
              <a:round/>
            </a:ln>
          </a:insideH>
          <a:insideV>
            <a:ln w="12700" cap="flat">
              <a:solidFill>
                <a:schemeClr val="accent6"/>
              </a:solidFill>
              <a:prstDash val="solid"/>
              <a:round/>
            </a:ln>
          </a:insideV>
        </a:tcBdr>
        <a:fill>
          <a:no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011" autoAdjust="0"/>
    <p:restoredTop sz="82137" autoAdjust="0"/>
  </p:normalViewPr>
  <p:slideViewPr>
    <p:cSldViewPr snapToGrid="0" snapToObjects="1">
      <p:cViewPr varScale="1">
        <p:scale>
          <a:sx n="91" d="100"/>
          <a:sy n="91" d="100"/>
        </p:scale>
        <p:origin x="-1494" y="-114"/>
      </p:cViewPr>
      <p:guideLst>
        <p:guide orient="horz" pos="2160"/>
        <p:guide pos="2880"/>
      </p:guideLst>
    </p:cSldViewPr>
  </p:slideViewPr>
  <p:notesTextViewPr>
    <p:cViewPr>
      <p:scale>
        <a:sx n="1" d="1"/>
        <a:sy n="1" d="1"/>
      </p:scale>
      <p:origin x="0" y="0"/>
    </p:cViewPr>
  </p:notesTextViewPr>
  <p:sorterViewPr>
    <p:cViewPr>
      <p:scale>
        <a:sx n="170" d="100"/>
        <a:sy n="17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97" name="Shape 397"/>
          <p:cNvSpPr>
            <a:spLocks noGrp="1" noRot="1" noChangeAspect="1"/>
          </p:cNvSpPr>
          <p:nvPr>
            <p:ph type="sldImg"/>
          </p:nvPr>
        </p:nvSpPr>
        <p:spPr>
          <a:xfrm>
            <a:off x="1143000" y="685800"/>
            <a:ext cx="4572000" cy="3429000"/>
          </a:xfrm>
          <a:prstGeom prst="rect">
            <a:avLst/>
          </a:prstGeom>
        </p:spPr>
        <p:txBody>
          <a:bodyPr/>
          <a:lstStyle/>
          <a:p>
            <a:endParaRPr/>
          </a:p>
        </p:txBody>
      </p:sp>
      <p:sp>
        <p:nvSpPr>
          <p:cNvPr id="398" name="Shape 398"/>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xmlns="" val="1262785317"/>
      </p:ext>
    </p:extLst>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xmlns="" val="10612349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Ouverture">
    <p:spTree>
      <p:nvGrpSpPr>
        <p:cNvPr id="1" name=""/>
        <p:cNvGrpSpPr/>
        <p:nvPr/>
      </p:nvGrpSpPr>
      <p:grpSpPr>
        <a:xfrm>
          <a:off x="0" y="0"/>
          <a:ext cx="0" cy="0"/>
          <a:chOff x="0" y="0"/>
          <a:chExt cx="0" cy="0"/>
        </a:xfrm>
      </p:grpSpPr>
      <p:sp>
        <p:nvSpPr>
          <p:cNvPr id="11" name="Texte du titre"/>
          <p:cNvSpPr>
            <a:spLocks noGrp="1"/>
          </p:cNvSpPr>
          <p:nvPr>
            <p:ph type="title"/>
          </p:nvPr>
        </p:nvSpPr>
        <p:spPr>
          <a:xfrm>
            <a:off x="1692274" y="2195740"/>
            <a:ext cx="6911976" cy="2450704"/>
          </a:xfrm>
          <a:prstGeom prst="rect">
            <a:avLst/>
          </a:prstGeom>
        </p:spPr>
        <p:txBody>
          <a:bodyPr lIns="0" tIns="0" rIns="0" bIns="0">
            <a:normAutofit/>
          </a:bodyPr>
          <a:lstStyle>
            <a:lvl1pPr algn="r" defTabSz="914400">
              <a:defRPr sz="3000" b="1" u="sng" cap="all">
                <a:solidFill>
                  <a:schemeClr val="accent4"/>
                </a:solidFill>
                <a:latin typeface="Arial"/>
                <a:ea typeface="Arial"/>
                <a:cs typeface="Arial"/>
                <a:sym typeface="Arial"/>
              </a:defRPr>
            </a:lvl1pPr>
          </a:lstStyle>
          <a:p>
            <a:r>
              <a:t>Texte du titre</a:t>
            </a:r>
          </a:p>
        </p:txBody>
      </p:sp>
      <p:sp>
        <p:nvSpPr>
          <p:cNvPr id="12" name="Texte niveau 1…"/>
          <p:cNvSpPr>
            <a:spLocks noGrp="1"/>
          </p:cNvSpPr>
          <p:nvPr>
            <p:ph type="body" sz="quarter" idx="1"/>
          </p:nvPr>
        </p:nvSpPr>
        <p:spPr>
          <a:xfrm>
            <a:off x="1692275" y="4897623"/>
            <a:ext cx="6886202" cy="936105"/>
          </a:xfrm>
          <a:prstGeom prst="rect">
            <a:avLst/>
          </a:prstGeom>
        </p:spPr>
        <p:txBody>
          <a:bodyPr lIns="0" tIns="0" rIns="0" bIns="0">
            <a:normAutofit/>
          </a:bodyPr>
          <a:lstStyle>
            <a:lvl1pPr marL="0" indent="0" algn="r" defTabSz="914400">
              <a:lnSpc>
                <a:spcPct val="110000"/>
              </a:lnSpc>
              <a:spcBef>
                <a:spcPts val="1200"/>
              </a:spcBef>
              <a:defRPr sz="1800" cap="all">
                <a:solidFill>
                  <a:schemeClr val="accent4"/>
                </a:solidFill>
                <a:latin typeface="Arial"/>
                <a:ea typeface="Arial"/>
                <a:cs typeface="Arial"/>
                <a:sym typeface="Arial"/>
              </a:defRPr>
            </a:lvl1pPr>
            <a:lvl2pPr marL="0" indent="457200" algn="r" defTabSz="914400">
              <a:lnSpc>
                <a:spcPct val="110000"/>
              </a:lnSpc>
              <a:spcBef>
                <a:spcPts val="1200"/>
              </a:spcBef>
              <a:defRPr sz="1800" cap="all">
                <a:solidFill>
                  <a:schemeClr val="accent4"/>
                </a:solidFill>
                <a:latin typeface="Arial"/>
                <a:ea typeface="Arial"/>
                <a:cs typeface="Arial"/>
                <a:sym typeface="Arial"/>
              </a:defRPr>
            </a:lvl2pPr>
            <a:lvl3pPr marL="0" indent="914400" algn="r" defTabSz="914400">
              <a:lnSpc>
                <a:spcPct val="110000"/>
              </a:lnSpc>
              <a:spcBef>
                <a:spcPts val="1200"/>
              </a:spcBef>
              <a:defRPr sz="1800" cap="all">
                <a:solidFill>
                  <a:schemeClr val="accent4"/>
                </a:solidFill>
                <a:latin typeface="Arial"/>
                <a:ea typeface="Arial"/>
                <a:cs typeface="Arial"/>
                <a:sym typeface="Arial"/>
              </a:defRPr>
            </a:lvl3pPr>
            <a:lvl4pPr marL="0" indent="1371600" algn="r" defTabSz="914400">
              <a:lnSpc>
                <a:spcPct val="110000"/>
              </a:lnSpc>
              <a:spcBef>
                <a:spcPts val="1200"/>
              </a:spcBef>
              <a:defRPr sz="1800" cap="all">
                <a:solidFill>
                  <a:schemeClr val="accent4"/>
                </a:solidFill>
                <a:latin typeface="Arial"/>
                <a:ea typeface="Arial"/>
                <a:cs typeface="Arial"/>
                <a:sym typeface="Arial"/>
              </a:defRPr>
            </a:lvl4pPr>
            <a:lvl5pPr marL="0" indent="1828800" algn="r" defTabSz="914400">
              <a:lnSpc>
                <a:spcPct val="110000"/>
              </a:lnSpc>
              <a:spcBef>
                <a:spcPts val="1200"/>
              </a:spcBef>
              <a:defRPr sz="1800" cap="all">
                <a:solidFill>
                  <a:schemeClr val="accent4"/>
                </a:solidFill>
                <a:latin typeface="Arial"/>
                <a:ea typeface="Arial"/>
                <a:cs typeface="Arial"/>
                <a:sym typeface="Arial"/>
              </a:defRPr>
            </a:lvl5pPr>
          </a:lstStyle>
          <a:p>
            <a:r>
              <a:t>Texte niveau 1</a:t>
            </a:r>
          </a:p>
          <a:p>
            <a:pPr lvl="1"/>
            <a:r>
              <a:t>Texte niveau 2</a:t>
            </a:r>
          </a:p>
          <a:p>
            <a:pPr lvl="2"/>
            <a:r>
              <a:t>Texte niveau 3</a:t>
            </a:r>
          </a:p>
          <a:p>
            <a:pPr lvl="3"/>
            <a:r>
              <a:t>Texte niveau 4</a:t>
            </a:r>
          </a:p>
          <a:p>
            <a:pPr lvl="4"/>
            <a:r>
              <a:t>Texte niveau 5</a:t>
            </a:r>
          </a:p>
        </p:txBody>
      </p:sp>
      <p:pic>
        <p:nvPicPr>
          <p:cNvPr id="13" name="image2.png" descr="image2.png"/>
          <p:cNvPicPr>
            <a:picLocks noChangeAspect="1"/>
          </p:cNvPicPr>
          <p:nvPr/>
        </p:nvPicPr>
        <p:blipFill>
          <a:blip r:embed="rId2" cstate="print"/>
          <a:stretch>
            <a:fillRect/>
          </a:stretch>
        </p:blipFill>
        <p:spPr>
          <a:xfrm>
            <a:off x="7015113" y="512845"/>
            <a:ext cx="1594750" cy="900001"/>
          </a:xfrm>
          <a:prstGeom prst="rect">
            <a:avLst/>
          </a:prstGeom>
          <a:ln w="12700">
            <a:miter lim="400000"/>
          </a:ln>
        </p:spPr>
      </p:pic>
      <p:sp>
        <p:nvSpPr>
          <p:cNvPr id="14" name="Numéro de diapositive"/>
          <p:cNvSpPr>
            <a:spLocks noGrp="1"/>
          </p:cNvSpPr>
          <p:nvPr>
            <p:ph type="sldNum" sz="quarter" idx="2"/>
          </p:nvPr>
        </p:nvSpPr>
        <p:spPr>
          <a:xfrm>
            <a:off x="4419600" y="6172200"/>
            <a:ext cx="2133600" cy="368301"/>
          </a:xfrm>
          <a:prstGeom prst="rect">
            <a:avLst/>
          </a:prstGeom>
        </p:spPr>
        <p:txBody>
          <a:bodyPr lIns="45719" tIns="45719" rIns="45719" bIns="45719"/>
          <a:lstStyle>
            <a:lvl1pPr defTabSz="914400">
              <a:defRPr sz="1200">
                <a:solidFill>
                  <a:schemeClr val="accent6"/>
                </a:solidFill>
                <a:latin typeface="Arial"/>
                <a:ea typeface="Arial"/>
                <a:cs typeface="Arial"/>
                <a:sym typeface="Arial"/>
              </a:defRPr>
            </a:lvl1pPr>
          </a:lstStyle>
          <a:p>
            <a:fld id="{86CB4B4D-7CA3-9044-876B-883B54F8677D}" type="slidenum">
              <a:rPr/>
              <a:pPr/>
              <a:t>‹N°›</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itre et puces sur 2 colonnes">
    <p:spTree>
      <p:nvGrpSpPr>
        <p:cNvPr id="1" name=""/>
        <p:cNvGrpSpPr/>
        <p:nvPr/>
      </p:nvGrpSpPr>
      <p:grpSpPr>
        <a:xfrm>
          <a:off x="0" y="0"/>
          <a:ext cx="0" cy="0"/>
          <a:chOff x="0" y="0"/>
          <a:chExt cx="0" cy="0"/>
        </a:xfrm>
      </p:grpSpPr>
      <p:sp>
        <p:nvSpPr>
          <p:cNvPr id="172" name="Texte du titre"/>
          <p:cNvSpPr>
            <a:spLocks noGrp="1"/>
          </p:cNvSpPr>
          <p:nvPr>
            <p:ph type="title"/>
          </p:nvPr>
        </p:nvSpPr>
        <p:spPr>
          <a:xfrm>
            <a:off x="892968" y="178593"/>
            <a:ext cx="7358064" cy="1714501"/>
          </a:xfrm>
          <a:prstGeom prst="rect">
            <a:avLst/>
          </a:prstGeom>
        </p:spPr>
        <p:txBody>
          <a:bodyPr lIns="35718" tIns="35718" rIns="35718" bIns="35718" anchor="ctr"/>
          <a:lstStyle>
            <a:lvl1pPr defTabSz="410765"/>
          </a:lstStyle>
          <a:p>
            <a:r>
              <a:t>Texte du titre</a:t>
            </a:r>
          </a:p>
        </p:txBody>
      </p:sp>
      <p:sp>
        <p:nvSpPr>
          <p:cNvPr id="173" name="Texte niveau 1…"/>
          <p:cNvSpPr>
            <a:spLocks noGrp="1"/>
          </p:cNvSpPr>
          <p:nvPr>
            <p:ph type="body" idx="1"/>
          </p:nvPr>
        </p:nvSpPr>
        <p:spPr>
          <a:xfrm>
            <a:off x="892968" y="1946671"/>
            <a:ext cx="7358064" cy="4018361"/>
          </a:xfrm>
          <a:prstGeom prst="rect">
            <a:avLst/>
          </a:prstGeom>
        </p:spPr>
        <p:txBody>
          <a:bodyPr lIns="35718" tIns="35718" rIns="35718" bIns="35718" numCol="2" spcCol="367903"/>
          <a:lstStyle>
            <a:lvl1pPr marL="657551" indent="-340051" algn="l" defTabSz="410765">
              <a:spcBef>
                <a:spcPts val="2600"/>
              </a:spcBef>
              <a:buSzPct val="171000"/>
              <a:buChar char="•"/>
              <a:defRPr sz="2200"/>
            </a:lvl1pPr>
            <a:lvl2pPr marL="1102051" indent="-340051" algn="l" defTabSz="410765">
              <a:spcBef>
                <a:spcPts val="2600"/>
              </a:spcBef>
              <a:buSzPct val="171000"/>
              <a:buChar char="•"/>
              <a:defRPr sz="2200"/>
            </a:lvl2pPr>
            <a:lvl3pPr marL="1546551" indent="-340051" algn="l" defTabSz="410765">
              <a:spcBef>
                <a:spcPts val="2600"/>
              </a:spcBef>
              <a:buSzPct val="171000"/>
              <a:buChar char="•"/>
              <a:defRPr sz="2200"/>
            </a:lvl3pPr>
            <a:lvl4pPr marL="1991051" indent="-340051" algn="l" defTabSz="410765">
              <a:spcBef>
                <a:spcPts val="2600"/>
              </a:spcBef>
              <a:buSzPct val="171000"/>
              <a:buChar char="•"/>
              <a:defRPr sz="2200"/>
            </a:lvl4pPr>
            <a:lvl5pPr marL="2435551" indent="-340051" algn="l" defTabSz="410765">
              <a:spcBef>
                <a:spcPts val="2600"/>
              </a:spcBef>
              <a:buSzPct val="171000"/>
              <a:buChar char="•"/>
              <a:defRPr sz="2200"/>
            </a:lvl5pPr>
          </a:lstStyle>
          <a:p>
            <a:r>
              <a:t>Texte niveau 1</a:t>
            </a:r>
          </a:p>
          <a:p>
            <a:pPr lvl="1"/>
            <a:r>
              <a:t>Texte niveau 2</a:t>
            </a:r>
          </a:p>
          <a:p>
            <a:pPr lvl="2"/>
            <a:r>
              <a:t>Texte niveau 3</a:t>
            </a:r>
          </a:p>
          <a:p>
            <a:pPr lvl="3"/>
            <a:r>
              <a:t>Texte niveau 4</a:t>
            </a:r>
          </a:p>
          <a:p>
            <a:pPr lvl="4"/>
            <a:r>
              <a:t>Texte niveau 5</a:t>
            </a:r>
          </a:p>
        </p:txBody>
      </p:sp>
      <p:sp>
        <p:nvSpPr>
          <p:cNvPr id="174" name="Numéro de diapositive"/>
          <p:cNvSpPr>
            <a:spLocks noGrp="1"/>
          </p:cNvSpPr>
          <p:nvPr>
            <p:ph type="sldNum" sz="quarter" idx="2"/>
          </p:nvPr>
        </p:nvSpPr>
        <p:spPr>
          <a:xfrm>
            <a:off x="4449266" y="6509742"/>
            <a:ext cx="236538" cy="249238"/>
          </a:xfrm>
          <a:prstGeom prst="rect">
            <a:avLst/>
          </a:prstGeom>
        </p:spPr>
        <p:txBody>
          <a:bodyPr lIns="35718" tIns="35718" rIns="35718" bIns="35718" anchor="t"/>
          <a:lstStyle>
            <a:lvl1pPr algn="ctr" defTabSz="410765">
              <a:defRPr sz="1200"/>
            </a:lvl1pPr>
          </a:lstStyle>
          <a:p>
            <a:fld id="{86CB4B4D-7CA3-9044-876B-883B54F8677D}" type="slidenum">
              <a:rPr/>
              <a:pPr/>
              <a:t>‹N°›</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Diapositive de titre">
    <p:spTree>
      <p:nvGrpSpPr>
        <p:cNvPr id="1" name=""/>
        <p:cNvGrpSpPr/>
        <p:nvPr/>
      </p:nvGrpSpPr>
      <p:grpSpPr>
        <a:xfrm>
          <a:off x="0" y="0"/>
          <a:ext cx="0" cy="0"/>
          <a:chOff x="0" y="0"/>
          <a:chExt cx="0" cy="0"/>
        </a:xfrm>
      </p:grpSpPr>
      <p:pic>
        <p:nvPicPr>
          <p:cNvPr id="181" name="image2.png" descr="image2.png"/>
          <p:cNvPicPr>
            <a:picLocks noChangeAspect="1"/>
          </p:cNvPicPr>
          <p:nvPr/>
        </p:nvPicPr>
        <p:blipFill>
          <a:blip r:embed="rId2" cstate="print"/>
          <a:stretch>
            <a:fillRect/>
          </a:stretch>
        </p:blipFill>
        <p:spPr>
          <a:xfrm>
            <a:off x="6888163" y="512762"/>
            <a:ext cx="1722438" cy="971551"/>
          </a:xfrm>
          <a:prstGeom prst="rect">
            <a:avLst/>
          </a:prstGeom>
          <a:ln w="12700">
            <a:miter lim="400000"/>
          </a:ln>
        </p:spPr>
      </p:pic>
      <p:sp>
        <p:nvSpPr>
          <p:cNvPr id="182" name="Texte niveau 1…"/>
          <p:cNvSpPr>
            <a:spLocks noGrp="1"/>
          </p:cNvSpPr>
          <p:nvPr>
            <p:ph type="body" sz="quarter" idx="1"/>
          </p:nvPr>
        </p:nvSpPr>
        <p:spPr>
          <a:xfrm>
            <a:off x="1371600" y="3886200"/>
            <a:ext cx="6400800" cy="1752600"/>
          </a:xfrm>
          <a:prstGeom prst="rect">
            <a:avLst/>
          </a:prstGeom>
        </p:spPr>
        <p:txBody>
          <a:bodyPr lIns="45719" tIns="45719" rIns="45719" bIns="45719">
            <a:normAutofit/>
          </a:bodyPr>
          <a:lstStyle>
            <a:lvl1pPr marL="0" indent="0" defTabSz="914400">
              <a:spcBef>
                <a:spcPts val="700"/>
              </a:spcBef>
              <a:defRPr sz="3200" b="1">
                <a:solidFill>
                  <a:srgbClr val="FFFFFF"/>
                </a:solidFill>
                <a:latin typeface="Times New Roman"/>
                <a:ea typeface="Times New Roman"/>
                <a:cs typeface="Times New Roman"/>
                <a:sym typeface="Times New Roman"/>
              </a:defRPr>
            </a:lvl1pPr>
            <a:lvl2pPr marL="838200" indent="-381000" defTabSz="914400">
              <a:spcBef>
                <a:spcPts val="700"/>
              </a:spcBef>
              <a:buSzPct val="100000"/>
              <a:buChar char="–"/>
              <a:defRPr sz="3200" b="1">
                <a:solidFill>
                  <a:srgbClr val="FFFFFF"/>
                </a:solidFill>
                <a:latin typeface="Times New Roman"/>
                <a:ea typeface="Times New Roman"/>
                <a:cs typeface="Times New Roman"/>
                <a:sym typeface="Times New Roman"/>
              </a:defRPr>
            </a:lvl2pPr>
            <a:lvl3pPr marL="1280160" indent="-365760" defTabSz="914400">
              <a:spcBef>
                <a:spcPts val="700"/>
              </a:spcBef>
              <a:buSzPct val="100000"/>
              <a:buChar char="•"/>
              <a:defRPr sz="3200" b="1">
                <a:solidFill>
                  <a:srgbClr val="FFFFFF"/>
                </a:solidFill>
                <a:latin typeface="Times New Roman"/>
                <a:ea typeface="Times New Roman"/>
                <a:cs typeface="Times New Roman"/>
                <a:sym typeface="Times New Roman"/>
              </a:defRPr>
            </a:lvl3pPr>
            <a:lvl4pPr marL="1894114" indent="-522514" defTabSz="914400">
              <a:spcBef>
                <a:spcPts val="700"/>
              </a:spcBef>
              <a:buSzPct val="100000"/>
              <a:buChar char="–"/>
              <a:defRPr sz="3200" b="1">
                <a:solidFill>
                  <a:srgbClr val="FFFFFF"/>
                </a:solidFill>
                <a:latin typeface="Times New Roman"/>
                <a:ea typeface="Times New Roman"/>
                <a:cs typeface="Times New Roman"/>
                <a:sym typeface="Times New Roman"/>
              </a:defRPr>
            </a:lvl4pPr>
            <a:lvl5pPr marL="2351314" indent="-522514" defTabSz="914400">
              <a:spcBef>
                <a:spcPts val="700"/>
              </a:spcBef>
              <a:buSzPct val="100000"/>
              <a:buChar char="»"/>
              <a:defRPr sz="3200" b="1">
                <a:solidFill>
                  <a:srgbClr val="FFFFFF"/>
                </a:solidFill>
                <a:latin typeface="Times New Roman"/>
                <a:ea typeface="Times New Roman"/>
                <a:cs typeface="Times New Roman"/>
                <a:sym typeface="Times New Roman"/>
              </a:defRPr>
            </a:lvl5pPr>
          </a:lstStyle>
          <a:p>
            <a:r>
              <a:t>Texte niveau 1</a:t>
            </a:r>
          </a:p>
          <a:p>
            <a:pPr lvl="1"/>
            <a:r>
              <a:t>Texte niveau 2</a:t>
            </a:r>
          </a:p>
          <a:p>
            <a:pPr lvl="2"/>
            <a:r>
              <a:t>Texte niveau 3</a:t>
            </a:r>
          </a:p>
          <a:p>
            <a:pPr lvl="3"/>
            <a:r>
              <a:t>Texte niveau 4</a:t>
            </a:r>
          </a:p>
          <a:p>
            <a:pPr lvl="4"/>
            <a:r>
              <a:t>Texte niveau 5</a:t>
            </a:r>
          </a:p>
        </p:txBody>
      </p:sp>
      <p:sp>
        <p:nvSpPr>
          <p:cNvPr id="183" name="Numéro de diapositive"/>
          <p:cNvSpPr>
            <a:spLocks noGrp="1"/>
          </p:cNvSpPr>
          <p:nvPr>
            <p:ph type="sldNum" sz="quarter" idx="2"/>
          </p:nvPr>
        </p:nvSpPr>
        <p:spPr>
          <a:xfrm>
            <a:off x="4419600" y="6172200"/>
            <a:ext cx="2133600" cy="368301"/>
          </a:xfrm>
          <a:prstGeom prst="rect">
            <a:avLst/>
          </a:prstGeom>
        </p:spPr>
        <p:txBody>
          <a:bodyPr lIns="45719" tIns="45719" rIns="45719" bIns="45719"/>
          <a:lstStyle>
            <a:lvl1pPr defTabSz="914400">
              <a:defRPr sz="1200">
                <a:latin typeface="Arial"/>
                <a:ea typeface="Arial"/>
                <a:cs typeface="Arial"/>
                <a:sym typeface="Arial"/>
              </a:defRPr>
            </a:lvl1pPr>
          </a:lstStyle>
          <a:p>
            <a:fld id="{86CB4B4D-7CA3-9044-876B-883B54F8677D}" type="slidenum">
              <a:rPr/>
              <a:pPr/>
              <a:t>‹N°›</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re et contenu">
    <p:spTree>
      <p:nvGrpSpPr>
        <p:cNvPr id="1" name=""/>
        <p:cNvGrpSpPr/>
        <p:nvPr/>
      </p:nvGrpSpPr>
      <p:grpSpPr>
        <a:xfrm>
          <a:off x="0" y="0"/>
          <a:ext cx="0" cy="0"/>
          <a:chOff x="0" y="0"/>
          <a:chExt cx="0" cy="0"/>
        </a:xfrm>
      </p:grpSpPr>
      <p:sp>
        <p:nvSpPr>
          <p:cNvPr id="190" name="Rectangle"/>
          <p:cNvSpPr/>
          <p:nvPr/>
        </p:nvSpPr>
        <p:spPr>
          <a:xfrm>
            <a:off x="0" y="188912"/>
            <a:ext cx="8893175" cy="936626"/>
          </a:xfrm>
          <a:prstGeom prst="rect">
            <a:avLst/>
          </a:prstGeom>
          <a:solidFill>
            <a:schemeClr val="accent4"/>
          </a:solidFill>
          <a:ln w="12700">
            <a:miter lim="400000"/>
          </a:ln>
        </p:spPr>
        <p:txBody>
          <a:bodyPr lIns="45719" rIns="45719" anchor="ctr"/>
          <a:lstStyle/>
          <a:p>
            <a:pPr algn="ctr">
              <a:defRPr>
                <a:solidFill>
                  <a:srgbClr val="FFFFFF"/>
                </a:solidFill>
              </a:defRPr>
            </a:pPr>
            <a:endParaRPr/>
          </a:p>
        </p:txBody>
      </p:sp>
      <p:pic>
        <p:nvPicPr>
          <p:cNvPr id="191" name="image1.png" descr="image1.png"/>
          <p:cNvPicPr>
            <a:picLocks noChangeAspect="1"/>
          </p:cNvPicPr>
          <p:nvPr/>
        </p:nvPicPr>
        <p:blipFill>
          <a:blip r:embed="rId2" cstate="print"/>
          <a:stretch>
            <a:fillRect/>
          </a:stretch>
        </p:blipFill>
        <p:spPr>
          <a:xfrm>
            <a:off x="7656513" y="404813"/>
            <a:ext cx="1019176" cy="576263"/>
          </a:xfrm>
          <a:prstGeom prst="rect">
            <a:avLst/>
          </a:prstGeom>
          <a:ln w="12700">
            <a:miter lim="400000"/>
          </a:ln>
        </p:spPr>
      </p:pic>
      <p:sp>
        <p:nvSpPr>
          <p:cNvPr id="192" name="Texte du titre"/>
          <p:cNvSpPr>
            <a:spLocks noGrp="1"/>
          </p:cNvSpPr>
          <p:nvPr>
            <p:ph type="title"/>
          </p:nvPr>
        </p:nvSpPr>
        <p:spPr>
          <a:xfrm>
            <a:off x="685800" y="93663"/>
            <a:ext cx="7467600" cy="1143001"/>
          </a:xfrm>
          <a:prstGeom prst="rect">
            <a:avLst/>
          </a:prstGeom>
        </p:spPr>
        <p:txBody>
          <a:bodyPr lIns="45719" tIns="45719" rIns="45719" bIns="45719" anchor="ctr">
            <a:normAutofit/>
          </a:bodyPr>
          <a:lstStyle>
            <a:lvl1pPr algn="l" defTabSz="914400">
              <a:defRPr sz="2800" b="1">
                <a:solidFill>
                  <a:srgbClr val="FFFFFF"/>
                </a:solidFill>
                <a:latin typeface="Arial"/>
                <a:ea typeface="Arial"/>
                <a:cs typeface="Arial"/>
                <a:sym typeface="Arial"/>
              </a:defRPr>
            </a:lvl1pPr>
          </a:lstStyle>
          <a:p>
            <a:r>
              <a:t>Texte du titre</a:t>
            </a:r>
          </a:p>
        </p:txBody>
      </p:sp>
      <p:sp>
        <p:nvSpPr>
          <p:cNvPr id="193" name="Texte niveau 1…"/>
          <p:cNvSpPr>
            <a:spLocks noGrp="1"/>
          </p:cNvSpPr>
          <p:nvPr>
            <p:ph type="body" idx="1"/>
          </p:nvPr>
        </p:nvSpPr>
        <p:spPr>
          <a:xfrm>
            <a:off x="685800" y="1981200"/>
            <a:ext cx="7772400" cy="4114800"/>
          </a:xfrm>
          <a:prstGeom prst="rect">
            <a:avLst/>
          </a:prstGeom>
        </p:spPr>
        <p:txBody>
          <a:bodyPr lIns="45719" tIns="45719" rIns="45719" bIns="45719">
            <a:normAutofit/>
          </a:bodyPr>
          <a:lstStyle>
            <a:lvl1pPr marL="342900" indent="-342900" algn="l" defTabSz="914400">
              <a:spcBef>
                <a:spcPts val="500"/>
              </a:spcBef>
              <a:buSzPct val="100000"/>
              <a:buChar char="•"/>
              <a:defRPr>
                <a:latin typeface="Arial"/>
                <a:ea typeface="Arial"/>
                <a:cs typeface="Arial"/>
                <a:sym typeface="Arial"/>
              </a:defRPr>
            </a:lvl1pPr>
            <a:lvl2pPr marL="800100" indent="-342900" algn="l" defTabSz="914400">
              <a:spcBef>
                <a:spcPts val="500"/>
              </a:spcBef>
              <a:buSzPct val="100000"/>
              <a:buChar char="–"/>
              <a:defRPr>
                <a:latin typeface="Arial"/>
                <a:ea typeface="Arial"/>
                <a:cs typeface="Arial"/>
                <a:sym typeface="Arial"/>
              </a:defRPr>
            </a:lvl2pPr>
            <a:lvl3pPr marL="1219200" indent="-304800" algn="l" defTabSz="914400">
              <a:spcBef>
                <a:spcPts val="500"/>
              </a:spcBef>
              <a:buSzPct val="100000"/>
              <a:buChar char="•"/>
              <a:defRPr>
                <a:latin typeface="Arial"/>
                <a:ea typeface="Arial"/>
                <a:cs typeface="Arial"/>
                <a:sym typeface="Arial"/>
              </a:defRPr>
            </a:lvl3pPr>
            <a:lvl4pPr marL="1828800" indent="-457200" algn="l" defTabSz="914400">
              <a:spcBef>
                <a:spcPts val="500"/>
              </a:spcBef>
              <a:buSzPct val="100000"/>
              <a:buChar char="–"/>
              <a:defRPr>
                <a:latin typeface="Arial"/>
                <a:ea typeface="Arial"/>
                <a:cs typeface="Arial"/>
                <a:sym typeface="Arial"/>
              </a:defRPr>
            </a:lvl4pPr>
            <a:lvl5pPr marL="2377439" indent="-548639" algn="l" defTabSz="914400">
              <a:spcBef>
                <a:spcPts val="500"/>
              </a:spcBef>
              <a:buSzPct val="100000"/>
              <a:buChar char="»"/>
              <a:defRPr>
                <a:latin typeface="Arial"/>
                <a:ea typeface="Arial"/>
                <a:cs typeface="Arial"/>
                <a:sym typeface="Arial"/>
              </a:defRPr>
            </a:lvl5pPr>
          </a:lstStyle>
          <a:p>
            <a:r>
              <a:t>Texte niveau 1</a:t>
            </a:r>
          </a:p>
          <a:p>
            <a:pPr lvl="1"/>
            <a:r>
              <a:t>Texte niveau 2</a:t>
            </a:r>
          </a:p>
          <a:p>
            <a:pPr lvl="2"/>
            <a:r>
              <a:t>Texte niveau 3</a:t>
            </a:r>
          </a:p>
          <a:p>
            <a:pPr lvl="3"/>
            <a:r>
              <a:t>Texte niveau 4</a:t>
            </a:r>
          </a:p>
          <a:p>
            <a:pPr lvl="4"/>
            <a:r>
              <a:t>Texte niveau 5</a:t>
            </a:r>
          </a:p>
        </p:txBody>
      </p:sp>
      <p:sp>
        <p:nvSpPr>
          <p:cNvPr id="194" name="Numéro de diapositive"/>
          <p:cNvSpPr>
            <a:spLocks noGrp="1"/>
          </p:cNvSpPr>
          <p:nvPr>
            <p:ph type="sldNum" sz="quarter" idx="2"/>
          </p:nvPr>
        </p:nvSpPr>
        <p:spPr>
          <a:xfrm>
            <a:off x="4419600" y="6172200"/>
            <a:ext cx="2133600" cy="368301"/>
          </a:xfrm>
          <a:prstGeom prst="rect">
            <a:avLst/>
          </a:prstGeom>
        </p:spPr>
        <p:txBody>
          <a:bodyPr lIns="45719" tIns="45719" rIns="45719" bIns="45719"/>
          <a:lstStyle>
            <a:lvl1pPr defTabSz="914400">
              <a:defRPr sz="1200">
                <a:latin typeface="Arial"/>
                <a:ea typeface="Arial"/>
                <a:cs typeface="Arial"/>
                <a:sym typeface="Arial"/>
              </a:defRPr>
            </a:lvl1pPr>
          </a:lstStyle>
          <a:p>
            <a:fld id="{86CB4B4D-7CA3-9044-876B-883B54F8677D}" type="slidenum">
              <a:rPr/>
              <a:pPr/>
              <a:t>‹N°›</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Ouverture">
    <p:spTree>
      <p:nvGrpSpPr>
        <p:cNvPr id="1" name=""/>
        <p:cNvGrpSpPr/>
        <p:nvPr/>
      </p:nvGrpSpPr>
      <p:grpSpPr>
        <a:xfrm>
          <a:off x="0" y="0"/>
          <a:ext cx="0" cy="0"/>
          <a:chOff x="0" y="0"/>
          <a:chExt cx="0" cy="0"/>
        </a:xfrm>
      </p:grpSpPr>
      <p:pic>
        <p:nvPicPr>
          <p:cNvPr id="201" name="image2.png" descr="image2.png"/>
          <p:cNvPicPr>
            <a:picLocks noChangeAspect="1"/>
          </p:cNvPicPr>
          <p:nvPr/>
        </p:nvPicPr>
        <p:blipFill>
          <a:blip r:embed="rId2" cstate="print"/>
          <a:stretch>
            <a:fillRect/>
          </a:stretch>
        </p:blipFill>
        <p:spPr>
          <a:xfrm>
            <a:off x="7015163" y="512762"/>
            <a:ext cx="1595438" cy="900113"/>
          </a:xfrm>
          <a:prstGeom prst="rect">
            <a:avLst/>
          </a:prstGeom>
          <a:ln w="12700">
            <a:miter lim="400000"/>
          </a:ln>
        </p:spPr>
      </p:pic>
      <p:sp>
        <p:nvSpPr>
          <p:cNvPr id="202" name="Texte du titre"/>
          <p:cNvSpPr>
            <a:spLocks noGrp="1"/>
          </p:cNvSpPr>
          <p:nvPr>
            <p:ph type="title"/>
          </p:nvPr>
        </p:nvSpPr>
        <p:spPr>
          <a:xfrm>
            <a:off x="1331640" y="2195740"/>
            <a:ext cx="7272609" cy="2450704"/>
          </a:xfrm>
          <a:prstGeom prst="rect">
            <a:avLst/>
          </a:prstGeom>
        </p:spPr>
        <p:txBody>
          <a:bodyPr lIns="45719" tIns="45719" rIns="45719" bIns="45719">
            <a:normAutofit/>
          </a:bodyPr>
          <a:lstStyle>
            <a:lvl1pPr algn="l" defTabSz="914400">
              <a:defRPr sz="3000" b="1" u="sng">
                <a:latin typeface="Arial"/>
                <a:ea typeface="Arial"/>
                <a:cs typeface="Arial"/>
                <a:sym typeface="Arial"/>
              </a:defRPr>
            </a:lvl1pPr>
          </a:lstStyle>
          <a:p>
            <a:r>
              <a:t>Texte du titre</a:t>
            </a:r>
          </a:p>
        </p:txBody>
      </p:sp>
      <p:sp>
        <p:nvSpPr>
          <p:cNvPr id="203" name="Texte niveau 1…"/>
          <p:cNvSpPr>
            <a:spLocks noGrp="1"/>
          </p:cNvSpPr>
          <p:nvPr>
            <p:ph type="body" sz="quarter" idx="1"/>
          </p:nvPr>
        </p:nvSpPr>
        <p:spPr>
          <a:xfrm>
            <a:off x="1331141" y="4897623"/>
            <a:ext cx="7247336" cy="936105"/>
          </a:xfrm>
          <a:prstGeom prst="rect">
            <a:avLst/>
          </a:prstGeom>
        </p:spPr>
        <p:txBody>
          <a:bodyPr lIns="45719" tIns="45719" rIns="45719" bIns="45719">
            <a:normAutofit/>
          </a:bodyPr>
          <a:lstStyle>
            <a:lvl1pPr marL="0" indent="0" algn="l" defTabSz="914400">
              <a:spcBef>
                <a:spcPts val="400"/>
              </a:spcBef>
              <a:defRPr sz="1800">
                <a:latin typeface="Times New Roman"/>
                <a:ea typeface="Times New Roman"/>
                <a:cs typeface="Times New Roman"/>
                <a:sym typeface="Times New Roman"/>
              </a:defRPr>
            </a:lvl1pPr>
            <a:lvl2pPr marL="0" indent="457200" algn="l" defTabSz="914400">
              <a:spcBef>
                <a:spcPts val="400"/>
              </a:spcBef>
              <a:defRPr sz="1800">
                <a:latin typeface="Times New Roman"/>
                <a:ea typeface="Times New Roman"/>
                <a:cs typeface="Times New Roman"/>
                <a:sym typeface="Times New Roman"/>
              </a:defRPr>
            </a:lvl2pPr>
            <a:lvl3pPr marL="0" indent="914400" algn="l" defTabSz="914400">
              <a:spcBef>
                <a:spcPts val="400"/>
              </a:spcBef>
              <a:defRPr sz="1800">
                <a:latin typeface="Times New Roman"/>
                <a:ea typeface="Times New Roman"/>
                <a:cs typeface="Times New Roman"/>
                <a:sym typeface="Times New Roman"/>
              </a:defRPr>
            </a:lvl3pPr>
            <a:lvl4pPr marL="0" indent="1371600" algn="l" defTabSz="914400">
              <a:spcBef>
                <a:spcPts val="400"/>
              </a:spcBef>
              <a:defRPr sz="1800">
                <a:latin typeface="Times New Roman"/>
                <a:ea typeface="Times New Roman"/>
                <a:cs typeface="Times New Roman"/>
                <a:sym typeface="Times New Roman"/>
              </a:defRPr>
            </a:lvl4pPr>
            <a:lvl5pPr marL="0" indent="1828800" algn="l" defTabSz="914400">
              <a:spcBef>
                <a:spcPts val="400"/>
              </a:spcBef>
              <a:defRPr sz="1800">
                <a:latin typeface="Times New Roman"/>
                <a:ea typeface="Times New Roman"/>
                <a:cs typeface="Times New Roman"/>
                <a:sym typeface="Times New Roman"/>
              </a:defRPr>
            </a:lvl5pPr>
          </a:lstStyle>
          <a:p>
            <a:r>
              <a:t>Texte niveau 1</a:t>
            </a:r>
          </a:p>
          <a:p>
            <a:pPr lvl="1"/>
            <a:r>
              <a:t>Texte niveau 2</a:t>
            </a:r>
          </a:p>
          <a:p>
            <a:pPr lvl="2"/>
            <a:r>
              <a:t>Texte niveau 3</a:t>
            </a:r>
          </a:p>
          <a:p>
            <a:pPr lvl="3"/>
            <a:r>
              <a:t>Texte niveau 4</a:t>
            </a:r>
          </a:p>
          <a:p>
            <a:pPr lvl="4"/>
            <a:r>
              <a:t>Texte niveau 5</a:t>
            </a:r>
          </a:p>
        </p:txBody>
      </p:sp>
      <p:sp>
        <p:nvSpPr>
          <p:cNvPr id="204" name="Numéro de diapositive"/>
          <p:cNvSpPr>
            <a:spLocks noGrp="1"/>
          </p:cNvSpPr>
          <p:nvPr>
            <p:ph type="sldNum" sz="quarter" idx="2"/>
          </p:nvPr>
        </p:nvSpPr>
        <p:spPr>
          <a:xfrm>
            <a:off x="4419600" y="6172200"/>
            <a:ext cx="2133600" cy="368301"/>
          </a:xfrm>
          <a:prstGeom prst="rect">
            <a:avLst/>
          </a:prstGeom>
        </p:spPr>
        <p:txBody>
          <a:bodyPr lIns="45719" tIns="45719" rIns="45719" bIns="45719"/>
          <a:lstStyle>
            <a:lvl1pPr defTabSz="914400">
              <a:defRPr sz="1200">
                <a:latin typeface="Arial"/>
                <a:ea typeface="Arial"/>
                <a:cs typeface="Arial"/>
                <a:sym typeface="Arial"/>
              </a:defRPr>
            </a:lvl1pPr>
          </a:lstStyle>
          <a:p>
            <a:fld id="{86CB4B4D-7CA3-9044-876B-883B54F8677D}" type="slidenum">
              <a:rPr/>
              <a:pPr/>
              <a:t>‹N°›</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itre de section">
    <p:spTree>
      <p:nvGrpSpPr>
        <p:cNvPr id="1" name=""/>
        <p:cNvGrpSpPr/>
        <p:nvPr/>
      </p:nvGrpSpPr>
      <p:grpSpPr>
        <a:xfrm>
          <a:off x="0" y="0"/>
          <a:ext cx="0" cy="0"/>
          <a:chOff x="0" y="0"/>
          <a:chExt cx="0" cy="0"/>
        </a:xfrm>
      </p:grpSpPr>
      <p:sp>
        <p:nvSpPr>
          <p:cNvPr id="211" name="Rectangle"/>
          <p:cNvSpPr/>
          <p:nvPr/>
        </p:nvSpPr>
        <p:spPr>
          <a:xfrm>
            <a:off x="0" y="188912"/>
            <a:ext cx="8893175" cy="936626"/>
          </a:xfrm>
          <a:prstGeom prst="rect">
            <a:avLst/>
          </a:prstGeom>
          <a:solidFill>
            <a:schemeClr val="accent4"/>
          </a:solidFill>
          <a:ln w="12700">
            <a:miter lim="400000"/>
          </a:ln>
        </p:spPr>
        <p:txBody>
          <a:bodyPr lIns="45719" rIns="45719" anchor="ctr"/>
          <a:lstStyle/>
          <a:p>
            <a:pPr algn="ctr">
              <a:defRPr>
                <a:solidFill>
                  <a:srgbClr val="FFFFFF"/>
                </a:solidFill>
              </a:defRPr>
            </a:pPr>
            <a:endParaRPr/>
          </a:p>
        </p:txBody>
      </p:sp>
      <p:pic>
        <p:nvPicPr>
          <p:cNvPr id="212" name="image1.png" descr="image1.png"/>
          <p:cNvPicPr>
            <a:picLocks noChangeAspect="1"/>
          </p:cNvPicPr>
          <p:nvPr/>
        </p:nvPicPr>
        <p:blipFill>
          <a:blip r:embed="rId2" cstate="print"/>
          <a:stretch>
            <a:fillRect/>
          </a:stretch>
        </p:blipFill>
        <p:spPr>
          <a:xfrm>
            <a:off x="7656513" y="404813"/>
            <a:ext cx="1019176" cy="576263"/>
          </a:xfrm>
          <a:prstGeom prst="rect">
            <a:avLst/>
          </a:prstGeom>
          <a:ln w="12700">
            <a:miter lim="400000"/>
          </a:ln>
        </p:spPr>
      </p:pic>
      <p:sp>
        <p:nvSpPr>
          <p:cNvPr id="213" name="Texte du titre"/>
          <p:cNvSpPr>
            <a:spLocks noGrp="1"/>
          </p:cNvSpPr>
          <p:nvPr>
            <p:ph type="title"/>
          </p:nvPr>
        </p:nvSpPr>
        <p:spPr>
          <a:xfrm>
            <a:off x="722312" y="4406900"/>
            <a:ext cx="7772401" cy="1362075"/>
          </a:xfrm>
          <a:prstGeom prst="rect">
            <a:avLst/>
          </a:prstGeom>
        </p:spPr>
        <p:txBody>
          <a:bodyPr lIns="45719" tIns="45719" rIns="45719" bIns="45719" anchor="t">
            <a:normAutofit/>
          </a:bodyPr>
          <a:lstStyle>
            <a:lvl1pPr algn="l" defTabSz="914400">
              <a:defRPr sz="4000" b="1" cap="all">
                <a:solidFill>
                  <a:srgbClr val="FFFFFF"/>
                </a:solidFill>
                <a:latin typeface="Arial"/>
                <a:ea typeface="Arial"/>
                <a:cs typeface="Arial"/>
                <a:sym typeface="Arial"/>
              </a:defRPr>
            </a:lvl1pPr>
          </a:lstStyle>
          <a:p>
            <a:r>
              <a:t>Texte du titre</a:t>
            </a:r>
          </a:p>
        </p:txBody>
      </p:sp>
      <p:sp>
        <p:nvSpPr>
          <p:cNvPr id="214" name="Texte niveau 1…"/>
          <p:cNvSpPr>
            <a:spLocks noGrp="1"/>
          </p:cNvSpPr>
          <p:nvPr>
            <p:ph type="body" sz="quarter" idx="1"/>
          </p:nvPr>
        </p:nvSpPr>
        <p:spPr>
          <a:xfrm>
            <a:off x="722312" y="2906713"/>
            <a:ext cx="7772401" cy="1500188"/>
          </a:xfrm>
          <a:prstGeom prst="rect">
            <a:avLst/>
          </a:prstGeom>
        </p:spPr>
        <p:txBody>
          <a:bodyPr lIns="45719" tIns="45719" rIns="45719" bIns="45719" anchor="b">
            <a:normAutofit/>
          </a:bodyPr>
          <a:lstStyle>
            <a:lvl1pPr marL="0" indent="0" algn="l" defTabSz="914400">
              <a:spcBef>
                <a:spcPts val="400"/>
              </a:spcBef>
              <a:defRPr sz="2000">
                <a:latin typeface="Times New Roman"/>
                <a:ea typeface="Times New Roman"/>
                <a:cs typeface="Times New Roman"/>
                <a:sym typeface="Times New Roman"/>
              </a:defRPr>
            </a:lvl1pPr>
            <a:lvl2pPr marL="0" indent="457200" algn="l" defTabSz="914400">
              <a:spcBef>
                <a:spcPts val="400"/>
              </a:spcBef>
              <a:defRPr sz="2000">
                <a:latin typeface="Times New Roman"/>
                <a:ea typeface="Times New Roman"/>
                <a:cs typeface="Times New Roman"/>
                <a:sym typeface="Times New Roman"/>
              </a:defRPr>
            </a:lvl2pPr>
            <a:lvl3pPr marL="0" indent="914400" algn="l" defTabSz="914400">
              <a:spcBef>
                <a:spcPts val="400"/>
              </a:spcBef>
              <a:defRPr sz="2000">
                <a:latin typeface="Times New Roman"/>
                <a:ea typeface="Times New Roman"/>
                <a:cs typeface="Times New Roman"/>
                <a:sym typeface="Times New Roman"/>
              </a:defRPr>
            </a:lvl3pPr>
            <a:lvl4pPr marL="0" indent="1371600" algn="l" defTabSz="914400">
              <a:spcBef>
                <a:spcPts val="400"/>
              </a:spcBef>
              <a:defRPr sz="2000">
                <a:latin typeface="Times New Roman"/>
                <a:ea typeface="Times New Roman"/>
                <a:cs typeface="Times New Roman"/>
                <a:sym typeface="Times New Roman"/>
              </a:defRPr>
            </a:lvl4pPr>
            <a:lvl5pPr marL="0" indent="1828800" algn="l" defTabSz="914400">
              <a:spcBef>
                <a:spcPts val="400"/>
              </a:spcBef>
              <a:defRPr sz="2000">
                <a:latin typeface="Times New Roman"/>
                <a:ea typeface="Times New Roman"/>
                <a:cs typeface="Times New Roman"/>
                <a:sym typeface="Times New Roman"/>
              </a:defRPr>
            </a:lvl5pPr>
          </a:lstStyle>
          <a:p>
            <a:r>
              <a:t>Texte niveau 1</a:t>
            </a:r>
          </a:p>
          <a:p>
            <a:pPr lvl="1"/>
            <a:r>
              <a:t>Texte niveau 2</a:t>
            </a:r>
          </a:p>
          <a:p>
            <a:pPr lvl="2"/>
            <a:r>
              <a:t>Texte niveau 3</a:t>
            </a:r>
          </a:p>
          <a:p>
            <a:pPr lvl="3"/>
            <a:r>
              <a:t>Texte niveau 4</a:t>
            </a:r>
          </a:p>
          <a:p>
            <a:pPr lvl="4"/>
            <a:r>
              <a:t>Texte niveau 5</a:t>
            </a:r>
          </a:p>
        </p:txBody>
      </p:sp>
      <p:sp>
        <p:nvSpPr>
          <p:cNvPr id="215" name="Numéro de diapositive"/>
          <p:cNvSpPr>
            <a:spLocks noGrp="1"/>
          </p:cNvSpPr>
          <p:nvPr>
            <p:ph type="sldNum" sz="quarter" idx="2"/>
          </p:nvPr>
        </p:nvSpPr>
        <p:spPr>
          <a:xfrm>
            <a:off x="8229600" y="228600"/>
            <a:ext cx="443171" cy="437069"/>
          </a:xfrm>
          <a:prstGeom prst="rect">
            <a:avLst/>
          </a:prstGeom>
        </p:spPr>
        <p:txBody>
          <a:bodyPr lIns="45719" tIns="45719" rIns="45719" bIns="45719" anchor="t"/>
          <a:lstStyle>
            <a:lvl1pPr algn="l" defTabSz="914400">
              <a:defRPr sz="2400">
                <a:latin typeface="Arial"/>
                <a:ea typeface="Arial"/>
                <a:cs typeface="Arial"/>
                <a:sym typeface="Arial"/>
              </a:defRPr>
            </a:lvl1pPr>
          </a:lstStyle>
          <a:p>
            <a:fld id="{86CB4B4D-7CA3-9044-876B-883B54F8677D}" type="slidenum">
              <a:rPr/>
              <a:pPr/>
              <a:t>‹N°›</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Titre seul">
    <p:spTree>
      <p:nvGrpSpPr>
        <p:cNvPr id="1" name=""/>
        <p:cNvGrpSpPr/>
        <p:nvPr/>
      </p:nvGrpSpPr>
      <p:grpSpPr>
        <a:xfrm>
          <a:off x="0" y="0"/>
          <a:ext cx="0" cy="0"/>
          <a:chOff x="0" y="0"/>
          <a:chExt cx="0" cy="0"/>
        </a:xfrm>
      </p:grpSpPr>
      <p:sp>
        <p:nvSpPr>
          <p:cNvPr id="222" name="Rectangle"/>
          <p:cNvSpPr/>
          <p:nvPr/>
        </p:nvSpPr>
        <p:spPr>
          <a:xfrm>
            <a:off x="0" y="188912"/>
            <a:ext cx="8893175" cy="936626"/>
          </a:xfrm>
          <a:prstGeom prst="rect">
            <a:avLst/>
          </a:prstGeom>
          <a:solidFill>
            <a:schemeClr val="accent4"/>
          </a:solidFill>
          <a:ln w="12700">
            <a:miter lim="400000"/>
          </a:ln>
        </p:spPr>
        <p:txBody>
          <a:bodyPr lIns="45719" rIns="45719" anchor="ctr"/>
          <a:lstStyle/>
          <a:p>
            <a:pPr algn="ctr">
              <a:defRPr>
                <a:solidFill>
                  <a:srgbClr val="FFFFFF"/>
                </a:solidFill>
              </a:defRPr>
            </a:pPr>
            <a:endParaRPr/>
          </a:p>
        </p:txBody>
      </p:sp>
      <p:pic>
        <p:nvPicPr>
          <p:cNvPr id="223" name="image1.png" descr="image1.png"/>
          <p:cNvPicPr>
            <a:picLocks noChangeAspect="1"/>
          </p:cNvPicPr>
          <p:nvPr/>
        </p:nvPicPr>
        <p:blipFill>
          <a:blip r:embed="rId2" cstate="print"/>
          <a:stretch>
            <a:fillRect/>
          </a:stretch>
        </p:blipFill>
        <p:spPr>
          <a:xfrm>
            <a:off x="7656513" y="404813"/>
            <a:ext cx="1019176" cy="576263"/>
          </a:xfrm>
          <a:prstGeom prst="rect">
            <a:avLst/>
          </a:prstGeom>
          <a:ln w="12700">
            <a:miter lim="400000"/>
          </a:ln>
        </p:spPr>
      </p:pic>
      <p:sp>
        <p:nvSpPr>
          <p:cNvPr id="224" name="Texte du titre"/>
          <p:cNvSpPr>
            <a:spLocks noGrp="1"/>
          </p:cNvSpPr>
          <p:nvPr>
            <p:ph type="title"/>
          </p:nvPr>
        </p:nvSpPr>
        <p:spPr>
          <a:xfrm>
            <a:off x="685800" y="93663"/>
            <a:ext cx="7467600" cy="1143001"/>
          </a:xfrm>
          <a:prstGeom prst="rect">
            <a:avLst/>
          </a:prstGeom>
        </p:spPr>
        <p:txBody>
          <a:bodyPr lIns="45719" tIns="45719" rIns="45719" bIns="45719" anchor="ctr">
            <a:normAutofit/>
          </a:bodyPr>
          <a:lstStyle>
            <a:lvl1pPr algn="l" defTabSz="914400">
              <a:defRPr sz="2800" b="1">
                <a:solidFill>
                  <a:srgbClr val="FFFFFF"/>
                </a:solidFill>
                <a:latin typeface="Arial"/>
                <a:ea typeface="Arial"/>
                <a:cs typeface="Arial"/>
                <a:sym typeface="Arial"/>
              </a:defRPr>
            </a:lvl1pPr>
          </a:lstStyle>
          <a:p>
            <a:r>
              <a:t>Texte du titre</a:t>
            </a:r>
          </a:p>
        </p:txBody>
      </p:sp>
      <p:sp>
        <p:nvSpPr>
          <p:cNvPr id="225" name="Numéro de diapositive"/>
          <p:cNvSpPr>
            <a:spLocks noGrp="1"/>
          </p:cNvSpPr>
          <p:nvPr>
            <p:ph type="sldNum" sz="quarter" idx="2"/>
          </p:nvPr>
        </p:nvSpPr>
        <p:spPr>
          <a:xfrm>
            <a:off x="8229600" y="228600"/>
            <a:ext cx="443171" cy="437069"/>
          </a:xfrm>
          <a:prstGeom prst="rect">
            <a:avLst/>
          </a:prstGeom>
        </p:spPr>
        <p:txBody>
          <a:bodyPr lIns="45719" tIns="45719" rIns="45719" bIns="45719" anchor="t"/>
          <a:lstStyle>
            <a:lvl1pPr algn="l" defTabSz="914400">
              <a:defRPr sz="2400">
                <a:latin typeface="Arial"/>
                <a:ea typeface="Arial"/>
                <a:cs typeface="Arial"/>
                <a:sym typeface="Arial"/>
              </a:defRPr>
            </a:lvl1pPr>
          </a:lstStyle>
          <a:p>
            <a:fld id="{86CB4B4D-7CA3-9044-876B-883B54F8677D}" type="slidenum">
              <a:rPr/>
              <a:pPr/>
              <a:t>‹N°›</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32" name="Rectangle"/>
          <p:cNvSpPr/>
          <p:nvPr/>
        </p:nvSpPr>
        <p:spPr>
          <a:xfrm>
            <a:off x="0" y="188912"/>
            <a:ext cx="8893175" cy="936626"/>
          </a:xfrm>
          <a:prstGeom prst="rect">
            <a:avLst/>
          </a:prstGeom>
          <a:solidFill>
            <a:schemeClr val="accent4"/>
          </a:solidFill>
          <a:ln w="12700">
            <a:miter lim="400000"/>
          </a:ln>
        </p:spPr>
        <p:txBody>
          <a:bodyPr lIns="45719" rIns="45719" anchor="ctr"/>
          <a:lstStyle/>
          <a:p>
            <a:pPr algn="ctr">
              <a:defRPr>
                <a:solidFill>
                  <a:srgbClr val="FFFFFF"/>
                </a:solidFill>
              </a:defRPr>
            </a:pPr>
            <a:endParaRPr/>
          </a:p>
        </p:txBody>
      </p:sp>
      <p:pic>
        <p:nvPicPr>
          <p:cNvPr id="233" name="image1.png" descr="image1.png"/>
          <p:cNvPicPr>
            <a:picLocks noChangeAspect="1"/>
          </p:cNvPicPr>
          <p:nvPr/>
        </p:nvPicPr>
        <p:blipFill>
          <a:blip r:embed="rId2" cstate="print"/>
          <a:stretch>
            <a:fillRect/>
          </a:stretch>
        </p:blipFill>
        <p:spPr>
          <a:xfrm>
            <a:off x="7656513" y="404813"/>
            <a:ext cx="1019176" cy="576263"/>
          </a:xfrm>
          <a:prstGeom prst="rect">
            <a:avLst/>
          </a:prstGeom>
          <a:ln w="12700">
            <a:miter lim="400000"/>
          </a:ln>
        </p:spPr>
      </p:pic>
      <p:sp>
        <p:nvSpPr>
          <p:cNvPr id="234" name="Texte niveau 1…"/>
          <p:cNvSpPr>
            <a:spLocks noGrp="1"/>
          </p:cNvSpPr>
          <p:nvPr>
            <p:ph type="body" idx="1"/>
          </p:nvPr>
        </p:nvSpPr>
        <p:spPr>
          <a:xfrm>
            <a:off x="685800" y="1981200"/>
            <a:ext cx="7772400" cy="4114800"/>
          </a:xfrm>
          <a:prstGeom prst="rect">
            <a:avLst/>
          </a:prstGeom>
        </p:spPr>
        <p:txBody>
          <a:bodyPr lIns="45719" tIns="45719" rIns="45719" bIns="45719">
            <a:normAutofit/>
          </a:bodyPr>
          <a:lstStyle>
            <a:lvl1pPr marL="342900" indent="-342900" algn="l" defTabSz="914400">
              <a:spcBef>
                <a:spcPts val="500"/>
              </a:spcBef>
              <a:buSzPct val="100000"/>
              <a:buChar char="•"/>
              <a:defRPr>
                <a:latin typeface="Times New Roman"/>
                <a:ea typeface="Times New Roman"/>
                <a:cs typeface="Times New Roman"/>
                <a:sym typeface="Times New Roman"/>
              </a:defRPr>
            </a:lvl1pPr>
            <a:lvl2pPr marL="742950" indent="-285750" algn="l" defTabSz="914400">
              <a:spcBef>
                <a:spcPts val="500"/>
              </a:spcBef>
              <a:buSzPct val="100000"/>
              <a:buChar char="–"/>
              <a:defRPr>
                <a:latin typeface="Times New Roman"/>
                <a:ea typeface="Times New Roman"/>
                <a:cs typeface="Times New Roman"/>
                <a:sym typeface="Times New Roman"/>
              </a:defRPr>
            </a:lvl2pPr>
            <a:lvl3pPr marL="1188719" indent="-274319" algn="l" defTabSz="914400">
              <a:spcBef>
                <a:spcPts val="500"/>
              </a:spcBef>
              <a:buSzPct val="100000"/>
              <a:buChar char="•"/>
              <a:defRPr>
                <a:latin typeface="Times New Roman"/>
                <a:ea typeface="Times New Roman"/>
                <a:cs typeface="Times New Roman"/>
                <a:sym typeface="Times New Roman"/>
              </a:defRPr>
            </a:lvl3pPr>
            <a:lvl4pPr marL="1645920" indent="-274320" algn="l" defTabSz="914400">
              <a:spcBef>
                <a:spcPts val="500"/>
              </a:spcBef>
              <a:buSzPct val="100000"/>
              <a:buChar char="–"/>
              <a:defRPr>
                <a:latin typeface="Times New Roman"/>
                <a:ea typeface="Times New Roman"/>
                <a:cs typeface="Times New Roman"/>
                <a:sym typeface="Times New Roman"/>
              </a:defRPr>
            </a:lvl4pPr>
            <a:lvl5pPr marL="2103120" indent="-274320" algn="l" defTabSz="914400">
              <a:spcBef>
                <a:spcPts val="500"/>
              </a:spcBef>
              <a:buSzPct val="100000"/>
              <a:buChar char="»"/>
              <a:defRPr>
                <a:latin typeface="Times New Roman"/>
                <a:ea typeface="Times New Roman"/>
                <a:cs typeface="Times New Roman"/>
                <a:sym typeface="Times New Roman"/>
              </a:defRPr>
            </a:lvl5pPr>
          </a:lstStyle>
          <a:p>
            <a:r>
              <a:t>Texte niveau 1</a:t>
            </a:r>
          </a:p>
          <a:p>
            <a:pPr lvl="1"/>
            <a:r>
              <a:t>Texte niveau 2</a:t>
            </a:r>
          </a:p>
          <a:p>
            <a:pPr lvl="2"/>
            <a:r>
              <a:t>Texte niveau 3</a:t>
            </a:r>
          </a:p>
          <a:p>
            <a:pPr lvl="3"/>
            <a:r>
              <a:t>Texte niveau 4</a:t>
            </a:r>
          </a:p>
          <a:p>
            <a:pPr lvl="4"/>
            <a:r>
              <a:t>Texte niveau 5</a:t>
            </a:r>
          </a:p>
        </p:txBody>
      </p:sp>
      <p:sp>
        <p:nvSpPr>
          <p:cNvPr id="235" name="Texte du titre"/>
          <p:cNvSpPr>
            <a:spLocks noGrp="1"/>
          </p:cNvSpPr>
          <p:nvPr>
            <p:ph type="title"/>
          </p:nvPr>
        </p:nvSpPr>
        <p:spPr>
          <a:xfrm>
            <a:off x="685800" y="93663"/>
            <a:ext cx="7467600" cy="1143001"/>
          </a:xfrm>
          <a:prstGeom prst="rect">
            <a:avLst/>
          </a:prstGeom>
        </p:spPr>
        <p:txBody>
          <a:bodyPr lIns="45719" tIns="45719" rIns="45719" bIns="45719" anchor="ctr">
            <a:normAutofit/>
          </a:bodyPr>
          <a:lstStyle>
            <a:lvl1pPr algn="l" defTabSz="914400">
              <a:defRPr sz="2800" b="1">
                <a:solidFill>
                  <a:srgbClr val="FFFFFF"/>
                </a:solidFill>
                <a:latin typeface="Arial"/>
                <a:ea typeface="Arial"/>
                <a:cs typeface="Arial"/>
                <a:sym typeface="Arial"/>
              </a:defRPr>
            </a:lvl1pPr>
          </a:lstStyle>
          <a:p>
            <a:r>
              <a:t>Texte du titre</a:t>
            </a:r>
          </a:p>
        </p:txBody>
      </p:sp>
      <p:sp>
        <p:nvSpPr>
          <p:cNvPr id="236" name="Numéro de diapositive"/>
          <p:cNvSpPr>
            <a:spLocks noGrp="1"/>
          </p:cNvSpPr>
          <p:nvPr>
            <p:ph type="sldNum" sz="quarter" idx="2"/>
          </p:nvPr>
        </p:nvSpPr>
        <p:spPr>
          <a:xfrm>
            <a:off x="8229600" y="228600"/>
            <a:ext cx="443171" cy="437069"/>
          </a:xfrm>
          <a:prstGeom prst="rect">
            <a:avLst/>
          </a:prstGeom>
        </p:spPr>
        <p:txBody>
          <a:bodyPr lIns="45719" tIns="45719" rIns="45719" bIns="45719" anchor="t"/>
          <a:lstStyle>
            <a:lvl1pPr algn="l" defTabSz="914400">
              <a:defRPr sz="2400">
                <a:latin typeface="Arial"/>
                <a:ea typeface="Arial"/>
                <a:cs typeface="Arial"/>
                <a:sym typeface="Arial"/>
              </a:defRPr>
            </a:lvl1pPr>
          </a:lstStyle>
          <a:p>
            <a:fld id="{86CB4B4D-7CA3-9044-876B-883B54F8677D}" type="slidenum">
              <a:rPr/>
              <a:pPr/>
              <a:t>‹N°›</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Texte">
    <p:spTree>
      <p:nvGrpSpPr>
        <p:cNvPr id="1" name=""/>
        <p:cNvGrpSpPr/>
        <p:nvPr/>
      </p:nvGrpSpPr>
      <p:grpSpPr>
        <a:xfrm>
          <a:off x="0" y="0"/>
          <a:ext cx="0" cy="0"/>
          <a:chOff x="0" y="0"/>
          <a:chExt cx="0" cy="0"/>
        </a:xfrm>
      </p:grpSpPr>
      <p:sp>
        <p:nvSpPr>
          <p:cNvPr id="243" name="Rectangle"/>
          <p:cNvSpPr/>
          <p:nvPr/>
        </p:nvSpPr>
        <p:spPr>
          <a:xfrm>
            <a:off x="0" y="188912"/>
            <a:ext cx="8893175" cy="936626"/>
          </a:xfrm>
          <a:prstGeom prst="rect">
            <a:avLst/>
          </a:prstGeom>
          <a:solidFill>
            <a:schemeClr val="accent4"/>
          </a:solidFill>
          <a:ln w="12700">
            <a:miter lim="400000"/>
          </a:ln>
        </p:spPr>
        <p:txBody>
          <a:bodyPr lIns="45719" rIns="45719" anchor="ctr"/>
          <a:lstStyle/>
          <a:p>
            <a:pPr algn="ctr">
              <a:defRPr>
                <a:solidFill>
                  <a:srgbClr val="FFFFFF"/>
                </a:solidFill>
              </a:defRPr>
            </a:pPr>
            <a:endParaRPr/>
          </a:p>
        </p:txBody>
      </p:sp>
      <p:pic>
        <p:nvPicPr>
          <p:cNvPr id="244" name="image1.png" descr="image1.png"/>
          <p:cNvPicPr>
            <a:picLocks noChangeAspect="1"/>
          </p:cNvPicPr>
          <p:nvPr/>
        </p:nvPicPr>
        <p:blipFill>
          <a:blip r:embed="rId2" cstate="print"/>
          <a:stretch>
            <a:fillRect/>
          </a:stretch>
        </p:blipFill>
        <p:spPr>
          <a:xfrm>
            <a:off x="7656513" y="404813"/>
            <a:ext cx="1019176" cy="576263"/>
          </a:xfrm>
          <a:prstGeom prst="rect">
            <a:avLst/>
          </a:prstGeom>
          <a:ln w="12700">
            <a:miter lim="400000"/>
          </a:ln>
        </p:spPr>
      </p:pic>
      <p:sp>
        <p:nvSpPr>
          <p:cNvPr id="245" name="Texte du titre"/>
          <p:cNvSpPr>
            <a:spLocks noGrp="1"/>
          </p:cNvSpPr>
          <p:nvPr>
            <p:ph type="title"/>
          </p:nvPr>
        </p:nvSpPr>
        <p:spPr>
          <a:xfrm>
            <a:off x="685800" y="93663"/>
            <a:ext cx="7467600" cy="1143001"/>
          </a:xfrm>
          <a:prstGeom prst="rect">
            <a:avLst/>
          </a:prstGeom>
        </p:spPr>
        <p:txBody>
          <a:bodyPr lIns="45719" tIns="45719" rIns="45719" bIns="45719" anchor="ctr">
            <a:normAutofit/>
          </a:bodyPr>
          <a:lstStyle>
            <a:lvl1pPr algn="l" defTabSz="914400">
              <a:defRPr sz="2800" b="1">
                <a:solidFill>
                  <a:srgbClr val="FFFFFF"/>
                </a:solidFill>
                <a:latin typeface="Arial"/>
                <a:ea typeface="Arial"/>
                <a:cs typeface="Arial"/>
                <a:sym typeface="Arial"/>
              </a:defRPr>
            </a:lvl1pPr>
          </a:lstStyle>
          <a:p>
            <a:r>
              <a:t>Texte du titre</a:t>
            </a:r>
          </a:p>
        </p:txBody>
      </p:sp>
      <p:sp>
        <p:nvSpPr>
          <p:cNvPr id="246" name="Texte niveau 1…"/>
          <p:cNvSpPr>
            <a:spLocks noGrp="1"/>
          </p:cNvSpPr>
          <p:nvPr>
            <p:ph type="body" idx="1"/>
          </p:nvPr>
        </p:nvSpPr>
        <p:spPr>
          <a:xfrm>
            <a:off x="685800" y="1981200"/>
            <a:ext cx="7772400" cy="4114800"/>
          </a:xfrm>
          <a:prstGeom prst="rect">
            <a:avLst/>
          </a:prstGeom>
        </p:spPr>
        <p:txBody>
          <a:bodyPr lIns="45719" tIns="45719" rIns="45719" bIns="45719">
            <a:normAutofit/>
          </a:bodyPr>
          <a:lstStyle>
            <a:lvl1pPr marL="342900" indent="-342900" algn="l" defTabSz="914400">
              <a:spcBef>
                <a:spcPts val="600"/>
              </a:spcBef>
              <a:buSzPct val="100000"/>
              <a:buChar char="•"/>
              <a:defRPr sz="2800">
                <a:latin typeface="Times New Roman"/>
                <a:ea typeface="Times New Roman"/>
                <a:cs typeface="Times New Roman"/>
                <a:sym typeface="Times New Roman"/>
              </a:defRPr>
            </a:lvl1pPr>
            <a:lvl2pPr marL="790575" indent="-333375" algn="l" defTabSz="914400">
              <a:spcBef>
                <a:spcPts val="600"/>
              </a:spcBef>
              <a:buSzPct val="100000"/>
              <a:buChar char="–"/>
              <a:defRPr sz="2800">
                <a:latin typeface="Times New Roman"/>
                <a:ea typeface="Times New Roman"/>
                <a:cs typeface="Times New Roman"/>
                <a:sym typeface="Times New Roman"/>
              </a:defRPr>
            </a:lvl2pPr>
            <a:lvl3pPr marL="1234439" indent="-320039" algn="l" defTabSz="914400">
              <a:spcBef>
                <a:spcPts val="600"/>
              </a:spcBef>
              <a:buSzPct val="100000"/>
              <a:buChar char="•"/>
              <a:defRPr sz="2800">
                <a:latin typeface="Times New Roman"/>
                <a:ea typeface="Times New Roman"/>
                <a:cs typeface="Times New Roman"/>
                <a:sym typeface="Times New Roman"/>
              </a:defRPr>
            </a:lvl3pPr>
            <a:lvl4pPr marL="1828800" indent="-457200" algn="l" defTabSz="914400">
              <a:spcBef>
                <a:spcPts val="600"/>
              </a:spcBef>
              <a:buSzPct val="100000"/>
              <a:buChar char="–"/>
              <a:defRPr sz="2800">
                <a:latin typeface="Times New Roman"/>
                <a:ea typeface="Times New Roman"/>
                <a:cs typeface="Times New Roman"/>
                <a:sym typeface="Times New Roman"/>
              </a:defRPr>
            </a:lvl4pPr>
            <a:lvl5pPr marL="2286000" indent="-457200" algn="l" defTabSz="914400">
              <a:spcBef>
                <a:spcPts val="600"/>
              </a:spcBef>
              <a:buSzPct val="100000"/>
              <a:buChar char="»"/>
              <a:defRPr sz="2800">
                <a:latin typeface="Times New Roman"/>
                <a:ea typeface="Times New Roman"/>
                <a:cs typeface="Times New Roman"/>
                <a:sym typeface="Times New Roman"/>
              </a:defRPr>
            </a:lvl5pPr>
          </a:lstStyle>
          <a:p>
            <a:r>
              <a:t>Texte niveau 1</a:t>
            </a:r>
          </a:p>
          <a:p>
            <a:pPr lvl="1"/>
            <a:r>
              <a:t>Texte niveau 2</a:t>
            </a:r>
          </a:p>
          <a:p>
            <a:pPr lvl="2"/>
            <a:r>
              <a:t>Texte niveau 3</a:t>
            </a:r>
          </a:p>
          <a:p>
            <a:pPr lvl="3"/>
            <a:r>
              <a:t>Texte niveau 4</a:t>
            </a:r>
          </a:p>
          <a:p>
            <a:pPr lvl="4"/>
            <a:r>
              <a:t>Texte niveau 5</a:t>
            </a:r>
          </a:p>
        </p:txBody>
      </p:sp>
      <p:sp>
        <p:nvSpPr>
          <p:cNvPr id="247" name="Numéro de diapositive"/>
          <p:cNvSpPr>
            <a:spLocks noGrp="1"/>
          </p:cNvSpPr>
          <p:nvPr>
            <p:ph type="sldNum" sz="quarter" idx="2"/>
          </p:nvPr>
        </p:nvSpPr>
        <p:spPr>
          <a:xfrm>
            <a:off x="4419600" y="6172200"/>
            <a:ext cx="2133600" cy="368301"/>
          </a:xfrm>
          <a:prstGeom prst="rect">
            <a:avLst/>
          </a:prstGeom>
        </p:spPr>
        <p:txBody>
          <a:bodyPr lIns="45719" tIns="45719" rIns="45719" bIns="45719"/>
          <a:lstStyle>
            <a:lvl1pPr defTabSz="914400">
              <a:defRPr sz="1200">
                <a:latin typeface="Arial"/>
                <a:ea typeface="Arial"/>
                <a:cs typeface="Arial"/>
                <a:sym typeface="Arial"/>
              </a:defRPr>
            </a:lvl1pPr>
          </a:lstStyle>
          <a:p>
            <a:fld id="{86CB4B4D-7CA3-9044-876B-883B54F8677D}" type="slidenum">
              <a:rPr/>
              <a:pPr/>
              <a:t>‹N°›</a:t>
            </a:fld>
            <a:endParaRP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Titre et puces">
    <p:spTree>
      <p:nvGrpSpPr>
        <p:cNvPr id="1" name=""/>
        <p:cNvGrpSpPr/>
        <p:nvPr/>
      </p:nvGrpSpPr>
      <p:grpSpPr>
        <a:xfrm>
          <a:off x="0" y="0"/>
          <a:ext cx="0" cy="0"/>
          <a:chOff x="0" y="0"/>
          <a:chExt cx="0" cy="0"/>
        </a:xfrm>
      </p:grpSpPr>
      <p:sp>
        <p:nvSpPr>
          <p:cNvPr id="254" name="Texte du titre"/>
          <p:cNvSpPr>
            <a:spLocks noGrp="1"/>
          </p:cNvSpPr>
          <p:nvPr>
            <p:ph type="title"/>
          </p:nvPr>
        </p:nvSpPr>
        <p:spPr>
          <a:xfrm>
            <a:off x="894084" y="169664"/>
            <a:ext cx="7358064" cy="1733476"/>
          </a:xfrm>
          <a:prstGeom prst="rect">
            <a:avLst/>
          </a:prstGeom>
        </p:spPr>
        <p:txBody>
          <a:bodyPr lIns="35718" tIns="35718" rIns="35718" bIns="35718" anchor="ctr"/>
          <a:lstStyle>
            <a:lvl1pPr>
              <a:defRPr>
                <a:uFill>
                  <a:solidFill>
                    <a:srgbClr val="000000"/>
                  </a:solidFill>
                </a:uFill>
              </a:defRPr>
            </a:lvl1pPr>
          </a:lstStyle>
          <a:p>
            <a:r>
              <a:t>Texte du titre</a:t>
            </a:r>
          </a:p>
        </p:txBody>
      </p:sp>
      <p:sp>
        <p:nvSpPr>
          <p:cNvPr id="255" name="Texte niveau 1…"/>
          <p:cNvSpPr>
            <a:spLocks noGrp="1"/>
          </p:cNvSpPr>
          <p:nvPr>
            <p:ph type="body" idx="1"/>
          </p:nvPr>
        </p:nvSpPr>
        <p:spPr>
          <a:xfrm>
            <a:off x="894084" y="1903139"/>
            <a:ext cx="7358064" cy="4105425"/>
          </a:xfrm>
          <a:prstGeom prst="rect">
            <a:avLst/>
          </a:prstGeom>
        </p:spPr>
        <p:txBody>
          <a:bodyPr lIns="35718" tIns="35718" rIns="35718" bIns="35718" anchor="ctr"/>
          <a:lstStyle>
            <a:lvl1pPr marL="613033" indent="-398720" algn="l">
              <a:spcBef>
                <a:spcPts val="1600"/>
              </a:spcBef>
              <a:buClr>
                <a:srgbClr val="000000"/>
              </a:buClr>
              <a:buSzPct val="171000"/>
              <a:buFont typeface="Gill Sans"/>
              <a:buChar char="•"/>
              <a:defRPr sz="3000">
                <a:uFill>
                  <a:solidFill>
                    <a:srgbClr val="000000"/>
                  </a:solidFill>
                </a:uFill>
              </a:defRPr>
            </a:lvl1pPr>
            <a:lvl2pPr marL="1057533" indent="-398720" algn="l">
              <a:spcBef>
                <a:spcPts val="1600"/>
              </a:spcBef>
              <a:buClr>
                <a:srgbClr val="000000"/>
              </a:buClr>
              <a:buSzPct val="171000"/>
              <a:buFont typeface="Gill Sans"/>
              <a:buChar char="•"/>
              <a:defRPr sz="3000">
                <a:uFill>
                  <a:solidFill>
                    <a:srgbClr val="000000"/>
                  </a:solidFill>
                </a:uFill>
              </a:defRPr>
            </a:lvl2pPr>
            <a:lvl3pPr marL="1502033" indent="-398720" algn="l">
              <a:spcBef>
                <a:spcPts val="1600"/>
              </a:spcBef>
              <a:buClr>
                <a:srgbClr val="000000"/>
              </a:buClr>
              <a:buSzPct val="171000"/>
              <a:buFont typeface="Gill Sans"/>
              <a:buChar char="•"/>
              <a:defRPr sz="3000">
                <a:uFill>
                  <a:solidFill>
                    <a:srgbClr val="000000"/>
                  </a:solidFill>
                </a:uFill>
              </a:defRPr>
            </a:lvl3pPr>
            <a:lvl4pPr marL="1946533" indent="-398721" algn="l">
              <a:spcBef>
                <a:spcPts val="1600"/>
              </a:spcBef>
              <a:buClr>
                <a:srgbClr val="000000"/>
              </a:buClr>
              <a:buSzPct val="171000"/>
              <a:buFont typeface="Gill Sans"/>
              <a:buChar char="•"/>
              <a:defRPr sz="3000">
                <a:uFill>
                  <a:solidFill>
                    <a:srgbClr val="000000"/>
                  </a:solidFill>
                </a:uFill>
              </a:defRPr>
            </a:lvl4pPr>
            <a:lvl5pPr marL="2391513" indent="-397613" algn="l">
              <a:spcBef>
                <a:spcPts val="1600"/>
              </a:spcBef>
              <a:buClr>
                <a:srgbClr val="000000"/>
              </a:buClr>
              <a:buSzPct val="171000"/>
              <a:buFont typeface="Gill Sans"/>
              <a:buChar char="•"/>
              <a:defRPr sz="3000">
                <a:uFill>
                  <a:solidFill>
                    <a:srgbClr val="000000"/>
                  </a:solidFill>
                </a:uFill>
              </a:defRPr>
            </a:lvl5pPr>
          </a:lstStyle>
          <a:p>
            <a:r>
              <a:t>Texte niveau 1</a:t>
            </a:r>
          </a:p>
          <a:p>
            <a:pPr lvl="1"/>
            <a:r>
              <a:t>Texte niveau 2</a:t>
            </a:r>
          </a:p>
          <a:p>
            <a:pPr lvl="2"/>
            <a:r>
              <a:t>Texte niveau 3</a:t>
            </a:r>
          </a:p>
          <a:p>
            <a:pPr lvl="3"/>
            <a:r>
              <a:t>Texte niveau 4</a:t>
            </a:r>
          </a:p>
          <a:p>
            <a:pPr lvl="4"/>
            <a:r>
              <a:t>Texte niveau 5</a:t>
            </a:r>
          </a:p>
        </p:txBody>
      </p:sp>
      <p:sp>
        <p:nvSpPr>
          <p:cNvPr id="256" name="Numéro de diapositive"/>
          <p:cNvSpPr>
            <a:spLocks noGrp="1"/>
          </p:cNvSpPr>
          <p:nvPr>
            <p:ph type="sldNum" sz="quarter" idx="2"/>
          </p:nvPr>
        </p:nvSpPr>
        <p:spPr>
          <a:xfrm>
            <a:off x="4339431" y="6527601"/>
            <a:ext cx="465138" cy="515939"/>
          </a:xfrm>
          <a:prstGeom prst="rect">
            <a:avLst/>
          </a:prstGeom>
        </p:spPr>
        <p:txBody>
          <a:bodyPr lIns="35718" tIns="35718" rIns="35718" bIns="35718" anchor="t"/>
          <a:lstStyle>
            <a:lvl1pPr algn="ctr" defTabSz="410765">
              <a:defRPr sz="3000">
                <a:uFill>
                  <a:solidFill>
                    <a:srgbClr val="000000"/>
                  </a:solidFill>
                </a:uFill>
              </a:defRPr>
            </a:lvl1pPr>
          </a:lstStyle>
          <a:p>
            <a:fld id="{86CB4B4D-7CA3-9044-876B-883B54F8677D}" type="slidenum">
              <a:rPr/>
              <a:pPr/>
              <a:t>‹N°›</a:t>
            </a:fld>
            <a:endParaRPr/>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Titre et sous-titre">
    <p:spTree>
      <p:nvGrpSpPr>
        <p:cNvPr id="1" name=""/>
        <p:cNvGrpSpPr/>
        <p:nvPr/>
      </p:nvGrpSpPr>
      <p:grpSpPr>
        <a:xfrm>
          <a:off x="0" y="0"/>
          <a:ext cx="0" cy="0"/>
          <a:chOff x="0" y="0"/>
          <a:chExt cx="0" cy="0"/>
        </a:xfrm>
      </p:grpSpPr>
      <p:sp>
        <p:nvSpPr>
          <p:cNvPr id="263" name="Texte du titre"/>
          <p:cNvSpPr>
            <a:spLocks noGrp="1"/>
          </p:cNvSpPr>
          <p:nvPr>
            <p:ph type="title"/>
          </p:nvPr>
        </p:nvSpPr>
        <p:spPr>
          <a:xfrm>
            <a:off x="892968" y="1151929"/>
            <a:ext cx="7358064" cy="2321720"/>
          </a:xfrm>
          <a:prstGeom prst="rect">
            <a:avLst/>
          </a:prstGeom>
        </p:spPr>
        <p:txBody>
          <a:bodyPr lIns="35718" tIns="35718" rIns="35718" bIns="35718">
            <a:normAutofit/>
          </a:bodyPr>
          <a:lstStyle>
            <a:lvl1pPr defTabSz="410765">
              <a:defRPr sz="5600">
                <a:latin typeface="Helvetica Light"/>
                <a:ea typeface="Helvetica Light"/>
                <a:cs typeface="Helvetica Light"/>
                <a:sym typeface="Helvetica Light"/>
              </a:defRPr>
            </a:lvl1pPr>
          </a:lstStyle>
          <a:p>
            <a:r>
              <a:t>Texte du titre</a:t>
            </a:r>
          </a:p>
        </p:txBody>
      </p:sp>
      <p:sp>
        <p:nvSpPr>
          <p:cNvPr id="264" name="Texte niveau 1…"/>
          <p:cNvSpPr>
            <a:spLocks noGrp="1"/>
          </p:cNvSpPr>
          <p:nvPr>
            <p:ph type="body" sz="quarter" idx="1"/>
          </p:nvPr>
        </p:nvSpPr>
        <p:spPr>
          <a:xfrm>
            <a:off x="892968" y="3536156"/>
            <a:ext cx="7358064" cy="794743"/>
          </a:xfrm>
          <a:prstGeom prst="rect">
            <a:avLst/>
          </a:prstGeom>
        </p:spPr>
        <p:txBody>
          <a:bodyPr lIns="35718" tIns="35718" rIns="35718" bIns="35718">
            <a:normAutofit/>
          </a:bodyPr>
          <a:lstStyle>
            <a:lvl1pPr marL="0" indent="0" defTabSz="410765">
              <a:defRPr sz="2200">
                <a:latin typeface="Helvetica Light"/>
                <a:ea typeface="Helvetica Light"/>
                <a:cs typeface="Helvetica Light"/>
                <a:sym typeface="Helvetica Light"/>
              </a:defRPr>
            </a:lvl1pPr>
            <a:lvl2pPr marL="0" indent="228600" defTabSz="410765">
              <a:defRPr sz="2200">
                <a:latin typeface="Helvetica Light"/>
                <a:ea typeface="Helvetica Light"/>
                <a:cs typeface="Helvetica Light"/>
                <a:sym typeface="Helvetica Light"/>
              </a:defRPr>
            </a:lvl2pPr>
            <a:lvl3pPr marL="0" indent="457200" defTabSz="410765">
              <a:defRPr sz="2200">
                <a:latin typeface="Helvetica Light"/>
                <a:ea typeface="Helvetica Light"/>
                <a:cs typeface="Helvetica Light"/>
                <a:sym typeface="Helvetica Light"/>
              </a:defRPr>
            </a:lvl3pPr>
            <a:lvl4pPr marL="0" indent="685800" defTabSz="410765">
              <a:defRPr sz="2200">
                <a:latin typeface="Helvetica Light"/>
                <a:ea typeface="Helvetica Light"/>
                <a:cs typeface="Helvetica Light"/>
                <a:sym typeface="Helvetica Light"/>
              </a:defRPr>
            </a:lvl4pPr>
            <a:lvl5pPr marL="0" indent="914400" defTabSz="410765">
              <a:defRPr sz="2200">
                <a:latin typeface="Helvetica Light"/>
                <a:ea typeface="Helvetica Light"/>
                <a:cs typeface="Helvetica Light"/>
                <a:sym typeface="Helvetica Light"/>
              </a:defRPr>
            </a:lvl5pPr>
          </a:lstStyle>
          <a:p>
            <a:r>
              <a:t>Texte niveau 1</a:t>
            </a:r>
          </a:p>
          <a:p>
            <a:pPr lvl="1"/>
            <a:r>
              <a:t>Texte niveau 2</a:t>
            </a:r>
          </a:p>
          <a:p>
            <a:pPr lvl="2"/>
            <a:r>
              <a:t>Texte niveau 3</a:t>
            </a:r>
          </a:p>
          <a:p>
            <a:pPr lvl="3"/>
            <a:r>
              <a:t>Texte niveau 4</a:t>
            </a:r>
          </a:p>
          <a:p>
            <a:pPr lvl="4"/>
            <a:r>
              <a:t>Texte niveau 5</a:t>
            </a:r>
          </a:p>
        </p:txBody>
      </p:sp>
      <p:sp>
        <p:nvSpPr>
          <p:cNvPr id="265" name="Numéro de diapositive"/>
          <p:cNvSpPr>
            <a:spLocks noGrp="1"/>
          </p:cNvSpPr>
          <p:nvPr>
            <p:ph type="sldNum" sz="quarter" idx="2"/>
          </p:nvPr>
        </p:nvSpPr>
        <p:spPr>
          <a:xfrm>
            <a:off x="4440732" y="6505277"/>
            <a:ext cx="253607" cy="249238"/>
          </a:xfrm>
          <a:prstGeom prst="rect">
            <a:avLst/>
          </a:prstGeom>
        </p:spPr>
        <p:txBody>
          <a:bodyPr lIns="35718" tIns="35718" rIns="35718" bIns="35718" anchor="t"/>
          <a:lstStyle>
            <a:lvl1pPr algn="ctr" defTabSz="410765">
              <a:defRPr sz="1200">
                <a:latin typeface="Helvetica Light"/>
                <a:ea typeface="Helvetica Light"/>
                <a:cs typeface="Helvetica Light"/>
                <a:sym typeface="Helvetica Light"/>
              </a:defRPr>
            </a:lvl1pPr>
          </a:lstStyle>
          <a:p>
            <a:fld id="{86CB4B4D-7CA3-9044-876B-883B54F8677D}" type="slidenum">
              <a:rPr/>
              <a:pPr/>
              <a:t>‹N°›</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exte">
    <p:spTree>
      <p:nvGrpSpPr>
        <p:cNvPr id="1" name=""/>
        <p:cNvGrpSpPr/>
        <p:nvPr/>
      </p:nvGrpSpPr>
      <p:grpSpPr>
        <a:xfrm>
          <a:off x="0" y="0"/>
          <a:ext cx="0" cy="0"/>
          <a:chOff x="0" y="0"/>
          <a:chExt cx="0" cy="0"/>
        </a:xfrm>
      </p:grpSpPr>
      <p:sp>
        <p:nvSpPr>
          <p:cNvPr id="32" name="Rectangle"/>
          <p:cNvSpPr/>
          <p:nvPr/>
        </p:nvSpPr>
        <p:spPr>
          <a:xfrm>
            <a:off x="-25400" y="3175"/>
            <a:ext cx="8593364" cy="690563"/>
          </a:xfrm>
          <a:prstGeom prst="rect">
            <a:avLst/>
          </a:prstGeom>
          <a:solidFill>
            <a:schemeClr val="accent4"/>
          </a:solidFill>
          <a:ln w="12700">
            <a:miter lim="400000"/>
          </a:ln>
        </p:spPr>
        <p:txBody>
          <a:bodyPr lIns="45719" rIns="45719" anchor="ctr"/>
          <a:lstStyle/>
          <a:p>
            <a:pPr algn="ctr">
              <a:defRPr>
                <a:solidFill>
                  <a:srgbClr val="FFFFFF"/>
                </a:solidFill>
              </a:defRPr>
            </a:pPr>
            <a:endParaRPr/>
          </a:p>
        </p:txBody>
      </p:sp>
      <p:pic>
        <p:nvPicPr>
          <p:cNvPr id="34" name="image1.png" descr="image1.png"/>
          <p:cNvPicPr>
            <a:picLocks noChangeAspect="1"/>
          </p:cNvPicPr>
          <p:nvPr/>
        </p:nvPicPr>
        <p:blipFill>
          <a:blip r:embed="rId2" cstate="print"/>
          <a:stretch>
            <a:fillRect/>
          </a:stretch>
        </p:blipFill>
        <p:spPr>
          <a:xfrm>
            <a:off x="7369560" y="60456"/>
            <a:ext cx="1020653" cy="576001"/>
          </a:xfrm>
          <a:prstGeom prst="rect">
            <a:avLst/>
          </a:prstGeom>
          <a:ln w="12700">
            <a:miter lim="400000"/>
          </a:ln>
        </p:spPr>
      </p:pic>
      <p:sp>
        <p:nvSpPr>
          <p:cNvPr id="35" name="Texte du titre"/>
          <p:cNvSpPr>
            <a:spLocks noGrp="1"/>
          </p:cNvSpPr>
          <p:nvPr>
            <p:ph type="title"/>
          </p:nvPr>
        </p:nvSpPr>
        <p:spPr>
          <a:xfrm>
            <a:off x="184150" y="69056"/>
            <a:ext cx="6911975" cy="558801"/>
          </a:xfrm>
          <a:prstGeom prst="rect">
            <a:avLst/>
          </a:prstGeom>
        </p:spPr>
        <p:txBody>
          <a:bodyPr lIns="0" tIns="0" rIns="0" bIns="0" anchor="ctr">
            <a:normAutofit/>
          </a:bodyPr>
          <a:lstStyle>
            <a:lvl1pPr algn="l" defTabSz="914400">
              <a:defRPr sz="2000" b="1" cap="all">
                <a:solidFill>
                  <a:srgbClr val="FFFFFF"/>
                </a:solidFill>
                <a:latin typeface="Arial"/>
                <a:ea typeface="Arial"/>
                <a:cs typeface="Arial"/>
                <a:sym typeface="Arial"/>
              </a:defRPr>
            </a:lvl1pPr>
          </a:lstStyle>
          <a:p>
            <a:r>
              <a:t>Texte du titre</a:t>
            </a:r>
          </a:p>
        </p:txBody>
      </p:sp>
      <p:sp>
        <p:nvSpPr>
          <p:cNvPr id="36" name="Texte niveau 1…"/>
          <p:cNvSpPr>
            <a:spLocks noGrp="1"/>
          </p:cNvSpPr>
          <p:nvPr>
            <p:ph type="body" idx="1"/>
          </p:nvPr>
        </p:nvSpPr>
        <p:spPr>
          <a:xfrm>
            <a:off x="1692275" y="2276474"/>
            <a:ext cx="6911975" cy="3960837"/>
          </a:xfrm>
          <a:prstGeom prst="rect">
            <a:avLst/>
          </a:prstGeom>
        </p:spPr>
        <p:txBody>
          <a:bodyPr lIns="0" tIns="0" rIns="0" bIns="0">
            <a:normAutofit/>
          </a:bodyPr>
          <a:lstStyle>
            <a:lvl1pPr marL="0" indent="0" algn="l" defTabSz="914400">
              <a:lnSpc>
                <a:spcPct val="110000"/>
              </a:lnSpc>
              <a:spcBef>
                <a:spcPts val="1200"/>
              </a:spcBef>
              <a:defRPr sz="1300" b="1" cap="all">
                <a:solidFill>
                  <a:schemeClr val="accent1"/>
                </a:solidFill>
                <a:latin typeface="Arial"/>
                <a:ea typeface="Arial"/>
                <a:cs typeface="Arial"/>
                <a:sym typeface="Arial"/>
              </a:defRPr>
            </a:lvl1pPr>
            <a:lvl2pPr marL="0" indent="0" algn="l" defTabSz="914400">
              <a:lnSpc>
                <a:spcPct val="110000"/>
              </a:lnSpc>
              <a:spcBef>
                <a:spcPts val="1200"/>
              </a:spcBef>
              <a:defRPr sz="1300" b="1" cap="all">
                <a:solidFill>
                  <a:schemeClr val="accent1"/>
                </a:solidFill>
                <a:latin typeface="Arial"/>
                <a:ea typeface="Arial"/>
                <a:cs typeface="Arial"/>
                <a:sym typeface="Arial"/>
              </a:defRPr>
            </a:lvl2pPr>
            <a:lvl3pPr marL="144000" indent="-144000" algn="l" defTabSz="914400">
              <a:lnSpc>
                <a:spcPct val="110000"/>
              </a:lnSpc>
              <a:spcBef>
                <a:spcPts val="1200"/>
              </a:spcBef>
              <a:buSzPct val="100000"/>
              <a:buChar char="•"/>
              <a:defRPr sz="1300" b="1" cap="all">
                <a:solidFill>
                  <a:schemeClr val="accent1"/>
                </a:solidFill>
                <a:latin typeface="Arial"/>
                <a:ea typeface="Arial"/>
                <a:cs typeface="Arial"/>
                <a:sym typeface="Arial"/>
              </a:defRPr>
            </a:lvl3pPr>
            <a:lvl4pPr marL="144000" indent="-144000" algn="l" defTabSz="914400">
              <a:lnSpc>
                <a:spcPct val="110000"/>
              </a:lnSpc>
              <a:spcBef>
                <a:spcPts val="1200"/>
              </a:spcBef>
              <a:buSzPct val="100000"/>
              <a:buChar char="•"/>
              <a:defRPr sz="1300" b="1" cap="all">
                <a:solidFill>
                  <a:schemeClr val="accent1"/>
                </a:solidFill>
                <a:latin typeface="Arial"/>
                <a:ea typeface="Arial"/>
                <a:cs typeface="Arial"/>
                <a:sym typeface="Arial"/>
              </a:defRPr>
            </a:lvl4pPr>
            <a:lvl5pPr marL="288000" indent="-144000" algn="l" defTabSz="914400">
              <a:lnSpc>
                <a:spcPct val="110000"/>
              </a:lnSpc>
              <a:spcBef>
                <a:spcPts val="1200"/>
              </a:spcBef>
              <a:buSzPct val="100000"/>
              <a:buChar char="-"/>
              <a:defRPr sz="1300" b="1" cap="all">
                <a:solidFill>
                  <a:schemeClr val="accent1"/>
                </a:solidFill>
                <a:latin typeface="Arial"/>
                <a:ea typeface="Arial"/>
                <a:cs typeface="Arial"/>
                <a:sym typeface="Arial"/>
              </a:defRPr>
            </a:lvl5pPr>
          </a:lstStyle>
          <a:p>
            <a:r>
              <a:t>Texte niveau 1</a:t>
            </a:r>
          </a:p>
          <a:p>
            <a:pPr lvl="1"/>
            <a:r>
              <a:t>Texte niveau 2</a:t>
            </a:r>
          </a:p>
          <a:p>
            <a:pPr lvl="2"/>
            <a:r>
              <a:t>Texte niveau 3</a:t>
            </a:r>
          </a:p>
          <a:p>
            <a:pPr lvl="3"/>
            <a:r>
              <a:t>Texte niveau 4</a:t>
            </a:r>
          </a:p>
          <a:p>
            <a:pPr lvl="4"/>
            <a:r>
              <a:t>Texte niveau 5</a:t>
            </a:r>
          </a:p>
        </p:txBody>
      </p:sp>
      <p:sp>
        <p:nvSpPr>
          <p:cNvPr id="37" name="Numéro de diapositive"/>
          <p:cNvSpPr>
            <a:spLocks noGrp="1"/>
          </p:cNvSpPr>
          <p:nvPr>
            <p:ph type="sldNum" sz="quarter" idx="2"/>
          </p:nvPr>
        </p:nvSpPr>
        <p:spPr>
          <a:xfrm>
            <a:off x="8477447" y="6448545"/>
            <a:ext cx="127001" cy="127001"/>
          </a:xfrm>
          <a:prstGeom prst="rect">
            <a:avLst/>
          </a:prstGeom>
        </p:spPr>
        <p:txBody>
          <a:bodyPr lIns="0" tIns="0" rIns="0" bIns="0" anchor="t"/>
          <a:lstStyle>
            <a:lvl1pPr defTabSz="914400">
              <a:defRPr sz="700" b="1">
                <a:solidFill>
                  <a:schemeClr val="accent6"/>
                </a:solidFill>
                <a:latin typeface="Arial"/>
                <a:ea typeface="Arial"/>
                <a:cs typeface="Arial"/>
                <a:sym typeface="Arial"/>
              </a:defRPr>
            </a:lvl1pPr>
          </a:lstStyle>
          <a:p>
            <a:fld id="{86CB4B4D-7CA3-9044-876B-883B54F8677D}" type="slidenum">
              <a:rPr/>
              <a:pPr/>
              <a:t>‹N°›</a:t>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Texte">
    <p:spTree>
      <p:nvGrpSpPr>
        <p:cNvPr id="1" name=""/>
        <p:cNvGrpSpPr/>
        <p:nvPr/>
      </p:nvGrpSpPr>
      <p:grpSpPr>
        <a:xfrm>
          <a:off x="0" y="0"/>
          <a:ext cx="0" cy="0"/>
          <a:chOff x="0" y="0"/>
          <a:chExt cx="0" cy="0"/>
        </a:xfrm>
      </p:grpSpPr>
      <p:sp>
        <p:nvSpPr>
          <p:cNvPr id="356" name="Rectangle"/>
          <p:cNvSpPr/>
          <p:nvPr/>
        </p:nvSpPr>
        <p:spPr>
          <a:xfrm>
            <a:off x="35495" y="46538"/>
            <a:ext cx="8593365" cy="1223965"/>
          </a:xfrm>
          <a:prstGeom prst="rect">
            <a:avLst/>
          </a:prstGeom>
          <a:solidFill>
            <a:schemeClr val="accent4"/>
          </a:solidFill>
          <a:ln w="3175">
            <a:miter lim="400000"/>
          </a:ln>
        </p:spPr>
        <p:txBody>
          <a:bodyPr lIns="45719" rIns="45719" anchor="ctr"/>
          <a:lstStyle/>
          <a:p>
            <a:pPr algn="ctr">
              <a:defRPr sz="1400">
                <a:solidFill>
                  <a:srgbClr val="FFFFFF"/>
                </a:solidFill>
              </a:defRPr>
            </a:pPr>
            <a:endParaRPr/>
          </a:p>
        </p:txBody>
      </p:sp>
      <p:sp>
        <p:nvSpPr>
          <p:cNvPr id="357" name="Ligne"/>
          <p:cNvSpPr/>
          <p:nvPr/>
        </p:nvSpPr>
        <p:spPr>
          <a:xfrm flipV="1">
            <a:off x="496007" y="6566759"/>
            <a:ext cx="8108243" cy="38619"/>
          </a:xfrm>
          <a:prstGeom prst="line">
            <a:avLst/>
          </a:prstGeom>
          <a:ln w="3175">
            <a:solidFill>
              <a:schemeClr val="accent6"/>
            </a:solidFill>
          </a:ln>
        </p:spPr>
        <p:txBody>
          <a:bodyPr lIns="45719" rIns="45719"/>
          <a:lstStyle/>
          <a:p>
            <a:pPr>
              <a:defRPr sz="1400"/>
            </a:pPr>
            <a:endParaRPr/>
          </a:p>
        </p:txBody>
      </p:sp>
      <p:sp>
        <p:nvSpPr>
          <p:cNvPr id="358" name="Numéro de diapositive"/>
          <p:cNvSpPr>
            <a:spLocks noGrp="1"/>
          </p:cNvSpPr>
          <p:nvPr>
            <p:ph type="sldNum" sz="quarter" idx="2"/>
          </p:nvPr>
        </p:nvSpPr>
        <p:spPr>
          <a:xfrm>
            <a:off x="8477249" y="6709860"/>
            <a:ext cx="127001" cy="127001"/>
          </a:xfrm>
          <a:prstGeom prst="rect">
            <a:avLst/>
          </a:prstGeom>
        </p:spPr>
        <p:txBody>
          <a:bodyPr lIns="0" tIns="0" rIns="0" bIns="0" anchor="t"/>
          <a:lstStyle>
            <a:lvl1pPr defTabSz="914400">
              <a:defRPr sz="500" b="1">
                <a:solidFill>
                  <a:schemeClr val="accent6"/>
                </a:solidFill>
                <a:latin typeface="Arial"/>
                <a:ea typeface="Arial"/>
                <a:cs typeface="Arial"/>
                <a:sym typeface="Arial"/>
              </a:defRPr>
            </a:lvl1pPr>
          </a:lstStyle>
          <a:p>
            <a:fld id="{86CB4B4D-7CA3-9044-876B-883B54F8677D}" type="slidenum">
              <a:rPr/>
              <a:pPr/>
              <a:t>‹N°›</a:t>
            </a:fld>
            <a:endParaRPr/>
          </a:p>
        </p:txBody>
      </p:sp>
      <p:pic>
        <p:nvPicPr>
          <p:cNvPr id="359" name="image1.png" descr="image1.png"/>
          <p:cNvPicPr>
            <a:picLocks noChangeAspect="1"/>
          </p:cNvPicPr>
          <p:nvPr/>
        </p:nvPicPr>
        <p:blipFill>
          <a:blip r:embed="rId2" cstate="print"/>
          <a:stretch>
            <a:fillRect/>
          </a:stretch>
        </p:blipFill>
        <p:spPr>
          <a:xfrm>
            <a:off x="7461683" y="422761"/>
            <a:ext cx="1020653" cy="576001"/>
          </a:xfrm>
          <a:prstGeom prst="rect">
            <a:avLst/>
          </a:prstGeom>
          <a:ln w="12700">
            <a:miter lim="400000"/>
          </a:ln>
        </p:spPr>
      </p:pic>
      <p:sp>
        <p:nvSpPr>
          <p:cNvPr id="360" name="Texte du titre"/>
          <p:cNvSpPr>
            <a:spLocks noGrp="1"/>
          </p:cNvSpPr>
          <p:nvPr>
            <p:ph type="title"/>
          </p:nvPr>
        </p:nvSpPr>
        <p:spPr>
          <a:xfrm>
            <a:off x="496007" y="87020"/>
            <a:ext cx="6552532" cy="1143001"/>
          </a:xfrm>
          <a:prstGeom prst="rect">
            <a:avLst/>
          </a:prstGeom>
        </p:spPr>
        <p:txBody>
          <a:bodyPr lIns="0" tIns="0" rIns="0" bIns="0" anchor="ctr">
            <a:normAutofit/>
          </a:bodyPr>
          <a:lstStyle>
            <a:lvl1pPr algn="l" defTabSz="914400">
              <a:defRPr sz="1600" b="1" cap="all">
                <a:solidFill>
                  <a:srgbClr val="FFFFFF"/>
                </a:solidFill>
                <a:latin typeface="Arial"/>
                <a:ea typeface="Arial"/>
                <a:cs typeface="Arial"/>
                <a:sym typeface="Arial"/>
              </a:defRPr>
            </a:lvl1pPr>
          </a:lstStyle>
          <a:p>
            <a:r>
              <a:t>Texte du titre</a:t>
            </a:r>
          </a:p>
        </p:txBody>
      </p:sp>
      <p:sp>
        <p:nvSpPr>
          <p:cNvPr id="361" name="Texte niveau 1…"/>
          <p:cNvSpPr>
            <a:spLocks noGrp="1"/>
          </p:cNvSpPr>
          <p:nvPr>
            <p:ph type="body" idx="1"/>
          </p:nvPr>
        </p:nvSpPr>
        <p:spPr>
          <a:xfrm>
            <a:off x="1692275" y="2276474"/>
            <a:ext cx="6911975" cy="3960837"/>
          </a:xfrm>
          <a:prstGeom prst="rect">
            <a:avLst/>
          </a:prstGeom>
        </p:spPr>
        <p:txBody>
          <a:bodyPr lIns="0" tIns="0" rIns="0" bIns="0">
            <a:normAutofit/>
          </a:bodyPr>
          <a:lstStyle>
            <a:lvl1pPr marL="0" indent="0" algn="l" defTabSz="914400">
              <a:lnSpc>
                <a:spcPct val="110000"/>
              </a:lnSpc>
              <a:spcBef>
                <a:spcPts val="1200"/>
              </a:spcBef>
              <a:defRPr sz="1100" b="1" cap="all">
                <a:solidFill>
                  <a:schemeClr val="accent1"/>
                </a:solidFill>
                <a:latin typeface="Arial"/>
                <a:ea typeface="Arial"/>
                <a:cs typeface="Arial"/>
                <a:sym typeface="Arial"/>
              </a:defRPr>
            </a:lvl1pPr>
            <a:lvl2pPr marL="0" indent="0" algn="l" defTabSz="914400">
              <a:lnSpc>
                <a:spcPct val="110000"/>
              </a:lnSpc>
              <a:spcBef>
                <a:spcPts val="1200"/>
              </a:spcBef>
              <a:defRPr sz="1100" b="1" cap="all">
                <a:solidFill>
                  <a:schemeClr val="accent1"/>
                </a:solidFill>
                <a:latin typeface="Arial"/>
                <a:ea typeface="Arial"/>
                <a:cs typeface="Arial"/>
                <a:sym typeface="Arial"/>
              </a:defRPr>
            </a:lvl2pPr>
            <a:lvl3pPr marL="121846" indent="-121846" algn="l" defTabSz="914400">
              <a:lnSpc>
                <a:spcPct val="110000"/>
              </a:lnSpc>
              <a:spcBef>
                <a:spcPts val="1200"/>
              </a:spcBef>
              <a:buSzPct val="100000"/>
              <a:buChar char="•"/>
              <a:defRPr sz="1100" b="1" cap="all">
                <a:solidFill>
                  <a:schemeClr val="accent1"/>
                </a:solidFill>
                <a:latin typeface="Arial"/>
                <a:ea typeface="Arial"/>
                <a:cs typeface="Arial"/>
                <a:sym typeface="Arial"/>
              </a:defRPr>
            </a:lvl3pPr>
            <a:lvl4pPr marL="121846" indent="-121846" algn="l" defTabSz="914400">
              <a:lnSpc>
                <a:spcPct val="110000"/>
              </a:lnSpc>
              <a:spcBef>
                <a:spcPts val="1200"/>
              </a:spcBef>
              <a:buSzPct val="100000"/>
              <a:buChar char="•"/>
              <a:defRPr sz="1100" b="1" cap="all">
                <a:solidFill>
                  <a:schemeClr val="accent1"/>
                </a:solidFill>
                <a:latin typeface="Arial"/>
                <a:ea typeface="Arial"/>
                <a:cs typeface="Arial"/>
                <a:sym typeface="Arial"/>
              </a:defRPr>
            </a:lvl4pPr>
            <a:lvl5pPr marL="265846" indent="-121846" algn="l" defTabSz="914400">
              <a:lnSpc>
                <a:spcPct val="110000"/>
              </a:lnSpc>
              <a:spcBef>
                <a:spcPts val="1200"/>
              </a:spcBef>
              <a:buSzPct val="100000"/>
              <a:buChar char="-"/>
              <a:defRPr sz="1100" b="1" cap="all">
                <a:solidFill>
                  <a:schemeClr val="accent1"/>
                </a:solidFill>
                <a:latin typeface="Arial"/>
                <a:ea typeface="Arial"/>
                <a:cs typeface="Arial"/>
                <a:sym typeface="Arial"/>
              </a:defRPr>
            </a:lvl5pPr>
          </a:lstStyle>
          <a:p>
            <a:r>
              <a:t>Texte niveau 1</a:t>
            </a:r>
          </a:p>
          <a:p>
            <a:pPr lvl="1"/>
            <a:r>
              <a:t>Texte niveau 2</a:t>
            </a:r>
          </a:p>
          <a:p>
            <a:pPr lvl="2"/>
            <a:r>
              <a:t>Texte niveau 3</a:t>
            </a:r>
          </a:p>
          <a:p>
            <a:pPr lvl="3"/>
            <a:r>
              <a:t>Texte niveau 4</a:t>
            </a:r>
          </a:p>
          <a:p>
            <a:pPr lvl="4"/>
            <a:r>
              <a:t>Texte niveau 5</a:t>
            </a:r>
          </a:p>
        </p:txBody>
      </p:sp>
    </p:spTree>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pic>
        <p:nvPicPr>
          <p:cNvPr id="368" name="Inpes-court_coul.jpg" descr="Inpes-court_coul.jpg"/>
          <p:cNvPicPr>
            <a:picLocks noChangeAspect="1"/>
          </p:cNvPicPr>
          <p:nvPr/>
        </p:nvPicPr>
        <p:blipFill>
          <a:blip r:embed="rId2" cstate="print"/>
          <a:srcRect t="3213" b="7229"/>
          <a:stretch>
            <a:fillRect/>
          </a:stretch>
        </p:blipFill>
        <p:spPr>
          <a:xfrm>
            <a:off x="7848600" y="6221412"/>
            <a:ext cx="1104900" cy="544513"/>
          </a:xfrm>
          <a:prstGeom prst="rect">
            <a:avLst/>
          </a:prstGeom>
          <a:ln w="12700">
            <a:miter lim="400000"/>
          </a:ln>
        </p:spPr>
      </p:pic>
      <p:sp>
        <p:nvSpPr>
          <p:cNvPr id="369" name="Triangle"/>
          <p:cNvSpPr/>
          <p:nvPr/>
        </p:nvSpPr>
        <p:spPr>
          <a:xfrm>
            <a:off x="8115300" y="-1"/>
            <a:ext cx="1028700" cy="685800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lnTo>
                  <a:pt x="0" y="0"/>
                </a:lnTo>
                <a:lnTo>
                  <a:pt x="21600" y="0"/>
                </a:lnTo>
                <a:close/>
              </a:path>
            </a:pathLst>
          </a:custGeom>
          <a:solidFill>
            <a:srgbClr val="6FBAB8"/>
          </a:solidFill>
          <a:ln w="3175">
            <a:miter lim="400000"/>
          </a:ln>
        </p:spPr>
        <p:txBody>
          <a:bodyPr lIns="45719" rIns="45719" anchor="ctr"/>
          <a:lstStyle/>
          <a:p>
            <a:pPr defTabSz="642937">
              <a:defRPr sz="2200">
                <a:solidFill>
                  <a:srgbClr val="000000"/>
                </a:solidFill>
              </a:defRPr>
            </a:pPr>
            <a:endParaRPr/>
          </a:p>
        </p:txBody>
      </p:sp>
      <p:sp>
        <p:nvSpPr>
          <p:cNvPr id="370" name="Numéro de diapositive"/>
          <p:cNvSpPr>
            <a:spLocks noGrp="1"/>
          </p:cNvSpPr>
          <p:nvPr>
            <p:ph type="sldNum" sz="quarter" idx="2"/>
          </p:nvPr>
        </p:nvSpPr>
        <p:spPr>
          <a:xfrm>
            <a:off x="8229600" y="228599"/>
            <a:ext cx="685801" cy="281941"/>
          </a:xfrm>
          <a:prstGeom prst="rect">
            <a:avLst/>
          </a:prstGeom>
        </p:spPr>
        <p:txBody>
          <a:bodyPr wrap="square" lIns="45719" tIns="45719" rIns="45719" bIns="45719" anchor="t"/>
          <a:lstStyle>
            <a:lvl1pPr>
              <a:defRPr sz="1200" b="1">
                <a:solidFill>
                  <a:srgbClr val="FFFFFF"/>
                </a:solidFill>
                <a:latin typeface="Verdana"/>
                <a:ea typeface="Verdana"/>
                <a:cs typeface="Verdana"/>
                <a:sym typeface="Verdana"/>
              </a:defRPr>
            </a:lvl1pPr>
          </a:lstStyle>
          <a:p>
            <a:fld id="{86CB4B4D-7CA3-9044-876B-883B54F8677D}" type="slidenum">
              <a:rPr/>
              <a:pPr/>
              <a:t>‹N°›</a:t>
            </a:fld>
            <a:endParaRPr/>
          </a:p>
        </p:txBody>
      </p:sp>
      <p:sp>
        <p:nvSpPr>
          <p:cNvPr id="371" name="Texte du titre"/>
          <p:cNvSpPr>
            <a:spLocks noGrp="1"/>
          </p:cNvSpPr>
          <p:nvPr>
            <p:ph type="title"/>
          </p:nvPr>
        </p:nvSpPr>
        <p:spPr>
          <a:xfrm>
            <a:off x="685799" y="380999"/>
            <a:ext cx="7467601" cy="1600201"/>
          </a:xfrm>
          <a:prstGeom prst="rect">
            <a:avLst/>
          </a:prstGeom>
        </p:spPr>
        <p:txBody>
          <a:bodyPr lIns="45719" tIns="45719" rIns="45719" bIns="45719" anchor="ctr"/>
          <a:lstStyle>
            <a:lvl1pPr>
              <a:defRPr sz="3000" b="1">
                <a:latin typeface="Verdana"/>
                <a:ea typeface="Verdana"/>
                <a:cs typeface="Verdana"/>
                <a:sym typeface="Verdana"/>
              </a:defRPr>
            </a:lvl1pPr>
          </a:lstStyle>
          <a:p>
            <a:r>
              <a:t>Texte du titre</a:t>
            </a:r>
          </a:p>
        </p:txBody>
      </p:sp>
      <p:sp>
        <p:nvSpPr>
          <p:cNvPr id="372" name="Texte niveau 1…"/>
          <p:cNvSpPr>
            <a:spLocks noGrp="1"/>
          </p:cNvSpPr>
          <p:nvPr>
            <p:ph type="body" idx="1"/>
          </p:nvPr>
        </p:nvSpPr>
        <p:spPr>
          <a:xfrm>
            <a:off x="685799" y="1981200"/>
            <a:ext cx="7772401" cy="4876801"/>
          </a:xfrm>
          <a:prstGeom prst="rect">
            <a:avLst/>
          </a:prstGeom>
        </p:spPr>
        <p:txBody>
          <a:bodyPr lIns="45719" tIns="45719" rIns="45719" bIns="45719"/>
          <a:lstStyle>
            <a:lvl1pPr marL="321027" indent="-321027" algn="l">
              <a:spcBef>
                <a:spcPts val="400"/>
              </a:spcBef>
              <a:buSzPct val="75000"/>
              <a:buChar char="•"/>
              <a:defRPr sz="2600">
                <a:latin typeface="+mn-lt"/>
                <a:ea typeface="+mn-ea"/>
                <a:cs typeface="+mn-cs"/>
                <a:sym typeface="Helvetica"/>
              </a:defRPr>
            </a:lvl1pPr>
            <a:lvl2pPr marL="766762" indent="-309562" algn="l">
              <a:spcBef>
                <a:spcPts val="400"/>
              </a:spcBef>
              <a:buSzPct val="100000"/>
              <a:buChar char="–"/>
              <a:defRPr sz="2600">
                <a:latin typeface="+mn-lt"/>
                <a:ea typeface="+mn-ea"/>
                <a:cs typeface="+mn-cs"/>
                <a:sym typeface="Helvetica"/>
              </a:defRPr>
            </a:lvl2pPr>
            <a:lvl3pPr marL="1211580" indent="-297180" algn="l">
              <a:spcBef>
                <a:spcPts val="400"/>
              </a:spcBef>
              <a:buSzPct val="100000"/>
              <a:buChar char="•"/>
              <a:defRPr sz="2600">
                <a:latin typeface="+mn-lt"/>
                <a:ea typeface="+mn-ea"/>
                <a:cs typeface="+mn-cs"/>
                <a:sym typeface="Helvetica"/>
              </a:defRPr>
            </a:lvl3pPr>
            <a:lvl4pPr marL="1796142" indent="-424542" algn="l">
              <a:spcBef>
                <a:spcPts val="400"/>
              </a:spcBef>
              <a:buSzPct val="100000"/>
              <a:buChar char="–"/>
              <a:defRPr sz="2600">
                <a:latin typeface="+mn-lt"/>
                <a:ea typeface="+mn-ea"/>
                <a:cs typeface="+mn-cs"/>
                <a:sym typeface="Helvetica"/>
              </a:defRPr>
            </a:lvl4pPr>
            <a:lvl5pPr marL="2159000" indent="-330200" algn="l">
              <a:spcBef>
                <a:spcPts val="400"/>
              </a:spcBef>
              <a:buSzPct val="100000"/>
              <a:buChar char="»"/>
              <a:defRPr sz="2600">
                <a:latin typeface="+mn-lt"/>
                <a:ea typeface="+mn-ea"/>
                <a:cs typeface="+mn-cs"/>
                <a:sym typeface="Helvetica"/>
              </a:defRPr>
            </a:lvl5pPr>
          </a:lstStyle>
          <a:p>
            <a:r>
              <a:t>Texte niveau 1</a:t>
            </a:r>
          </a:p>
          <a:p>
            <a:pPr lvl="1"/>
            <a:r>
              <a:t>Texte niveau 2</a:t>
            </a:r>
          </a:p>
          <a:p>
            <a:pPr lvl="2"/>
            <a:r>
              <a:t>Texte niveau 3</a:t>
            </a:r>
          </a:p>
          <a:p>
            <a:pPr lvl="3"/>
            <a:r>
              <a:t>Texte niveau 4</a:t>
            </a:r>
          </a:p>
          <a:p>
            <a:pPr lvl="4"/>
            <a:r>
              <a:t>Texte niveau 5</a:t>
            </a: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exte illustré">
    <p:spTree>
      <p:nvGrpSpPr>
        <p:cNvPr id="1" name=""/>
        <p:cNvGrpSpPr/>
        <p:nvPr/>
      </p:nvGrpSpPr>
      <p:grpSpPr>
        <a:xfrm>
          <a:off x="0" y="0"/>
          <a:ext cx="0" cy="0"/>
          <a:chOff x="0" y="0"/>
          <a:chExt cx="0" cy="0"/>
        </a:xfrm>
      </p:grpSpPr>
      <p:sp>
        <p:nvSpPr>
          <p:cNvPr id="44" name="Rectangle"/>
          <p:cNvSpPr/>
          <p:nvPr/>
        </p:nvSpPr>
        <p:spPr>
          <a:xfrm>
            <a:off x="0" y="549275"/>
            <a:ext cx="8593364" cy="1223963"/>
          </a:xfrm>
          <a:prstGeom prst="rect">
            <a:avLst/>
          </a:prstGeom>
          <a:solidFill>
            <a:schemeClr val="accent4"/>
          </a:solidFill>
          <a:ln w="12700">
            <a:miter lim="400000"/>
          </a:ln>
        </p:spPr>
        <p:txBody>
          <a:bodyPr lIns="45719" rIns="45719" anchor="ctr"/>
          <a:lstStyle/>
          <a:p>
            <a:pPr algn="ctr">
              <a:defRPr>
                <a:solidFill>
                  <a:srgbClr val="FFFFFF"/>
                </a:solidFill>
              </a:defRPr>
            </a:pPr>
            <a:endParaRPr/>
          </a:p>
        </p:txBody>
      </p:sp>
      <p:sp>
        <p:nvSpPr>
          <p:cNvPr id="45" name="Ligne"/>
          <p:cNvSpPr/>
          <p:nvPr/>
        </p:nvSpPr>
        <p:spPr>
          <a:xfrm>
            <a:off x="528863" y="6392214"/>
            <a:ext cx="8064501" cy="1"/>
          </a:xfrm>
          <a:prstGeom prst="line">
            <a:avLst/>
          </a:prstGeom>
          <a:ln>
            <a:solidFill>
              <a:schemeClr val="accent6"/>
            </a:solidFill>
          </a:ln>
        </p:spPr>
        <p:txBody>
          <a:bodyPr lIns="45719" rIns="45719"/>
          <a:lstStyle/>
          <a:p>
            <a:endParaRPr/>
          </a:p>
        </p:txBody>
      </p:sp>
      <p:pic>
        <p:nvPicPr>
          <p:cNvPr id="46" name="image1.png" descr="image1.png"/>
          <p:cNvPicPr>
            <a:picLocks noChangeAspect="1"/>
          </p:cNvPicPr>
          <p:nvPr/>
        </p:nvPicPr>
        <p:blipFill>
          <a:blip r:embed="rId2" cstate="print"/>
          <a:stretch>
            <a:fillRect/>
          </a:stretch>
        </p:blipFill>
        <p:spPr>
          <a:xfrm>
            <a:off x="7407660" y="873255"/>
            <a:ext cx="1020653" cy="576002"/>
          </a:xfrm>
          <a:prstGeom prst="rect">
            <a:avLst/>
          </a:prstGeom>
          <a:ln w="12700">
            <a:miter lim="400000"/>
          </a:ln>
        </p:spPr>
      </p:pic>
      <p:sp>
        <p:nvSpPr>
          <p:cNvPr id="47" name="Texte du titre"/>
          <p:cNvSpPr>
            <a:spLocks noGrp="1"/>
          </p:cNvSpPr>
          <p:nvPr>
            <p:ph type="title"/>
          </p:nvPr>
        </p:nvSpPr>
        <p:spPr>
          <a:xfrm>
            <a:off x="539750" y="568694"/>
            <a:ext cx="6552531" cy="1143001"/>
          </a:xfrm>
          <a:prstGeom prst="rect">
            <a:avLst/>
          </a:prstGeom>
        </p:spPr>
        <p:txBody>
          <a:bodyPr lIns="0" tIns="0" rIns="0" bIns="0" anchor="ctr">
            <a:normAutofit/>
          </a:bodyPr>
          <a:lstStyle>
            <a:lvl1pPr algn="l" defTabSz="914400">
              <a:defRPr sz="2000" b="1" cap="all">
                <a:solidFill>
                  <a:srgbClr val="FFFFFF"/>
                </a:solidFill>
                <a:latin typeface="Arial"/>
                <a:ea typeface="Arial"/>
                <a:cs typeface="Arial"/>
                <a:sym typeface="Arial"/>
              </a:defRPr>
            </a:lvl1pPr>
          </a:lstStyle>
          <a:p>
            <a:r>
              <a:t>Texte du titre</a:t>
            </a:r>
          </a:p>
        </p:txBody>
      </p:sp>
      <p:sp>
        <p:nvSpPr>
          <p:cNvPr id="48" name="Texte niveau 1…"/>
          <p:cNvSpPr>
            <a:spLocks noGrp="1"/>
          </p:cNvSpPr>
          <p:nvPr>
            <p:ph type="body" sz="half" idx="1"/>
          </p:nvPr>
        </p:nvSpPr>
        <p:spPr>
          <a:xfrm>
            <a:off x="4572000" y="2276475"/>
            <a:ext cx="4032250" cy="3960813"/>
          </a:xfrm>
          <a:prstGeom prst="rect">
            <a:avLst/>
          </a:prstGeom>
        </p:spPr>
        <p:txBody>
          <a:bodyPr lIns="0" tIns="0" rIns="0" bIns="0">
            <a:normAutofit/>
          </a:bodyPr>
          <a:lstStyle>
            <a:lvl1pPr marL="0" indent="0" algn="l" defTabSz="914400">
              <a:lnSpc>
                <a:spcPct val="110000"/>
              </a:lnSpc>
              <a:spcBef>
                <a:spcPts val="1200"/>
              </a:spcBef>
              <a:defRPr sz="1300" u="sng" cap="all">
                <a:solidFill>
                  <a:schemeClr val="accent1"/>
                </a:solidFill>
                <a:latin typeface="Arial"/>
                <a:ea typeface="Arial"/>
                <a:cs typeface="Arial"/>
                <a:sym typeface="Arial"/>
              </a:defRPr>
            </a:lvl1pPr>
            <a:lvl2pPr marL="0" indent="0" algn="l" defTabSz="914400">
              <a:lnSpc>
                <a:spcPct val="110000"/>
              </a:lnSpc>
              <a:spcBef>
                <a:spcPts val="1200"/>
              </a:spcBef>
              <a:defRPr sz="1300" u="sng" cap="all">
                <a:solidFill>
                  <a:schemeClr val="accent1"/>
                </a:solidFill>
                <a:latin typeface="Arial"/>
                <a:ea typeface="Arial"/>
                <a:cs typeface="Arial"/>
                <a:sym typeface="Arial"/>
              </a:defRPr>
            </a:lvl2pPr>
            <a:lvl3pPr marL="144000" indent="-144000" algn="l" defTabSz="914400">
              <a:lnSpc>
                <a:spcPct val="110000"/>
              </a:lnSpc>
              <a:spcBef>
                <a:spcPts val="1200"/>
              </a:spcBef>
              <a:buSzPct val="100000"/>
              <a:buChar char="•"/>
              <a:defRPr sz="1300" u="sng" cap="all">
                <a:solidFill>
                  <a:schemeClr val="accent1"/>
                </a:solidFill>
                <a:latin typeface="Arial"/>
                <a:ea typeface="Arial"/>
                <a:cs typeface="Arial"/>
                <a:sym typeface="Arial"/>
              </a:defRPr>
            </a:lvl3pPr>
            <a:lvl4pPr marL="144000" indent="-144000" algn="l" defTabSz="914400">
              <a:lnSpc>
                <a:spcPct val="110000"/>
              </a:lnSpc>
              <a:spcBef>
                <a:spcPts val="1200"/>
              </a:spcBef>
              <a:buSzPct val="100000"/>
              <a:buChar char="•"/>
              <a:defRPr sz="1300" u="sng" cap="all">
                <a:solidFill>
                  <a:schemeClr val="accent1"/>
                </a:solidFill>
                <a:latin typeface="Arial"/>
                <a:ea typeface="Arial"/>
                <a:cs typeface="Arial"/>
                <a:sym typeface="Arial"/>
              </a:defRPr>
            </a:lvl4pPr>
            <a:lvl5pPr marL="288000" indent="-144000" algn="l" defTabSz="914400">
              <a:lnSpc>
                <a:spcPct val="110000"/>
              </a:lnSpc>
              <a:spcBef>
                <a:spcPts val="1200"/>
              </a:spcBef>
              <a:buSzPct val="100000"/>
              <a:buChar char="-"/>
              <a:defRPr sz="1300" u="sng" cap="all">
                <a:solidFill>
                  <a:schemeClr val="accent1"/>
                </a:solidFill>
                <a:latin typeface="Arial"/>
                <a:ea typeface="Arial"/>
                <a:cs typeface="Arial"/>
                <a:sym typeface="Arial"/>
              </a:defRPr>
            </a:lvl5pPr>
          </a:lstStyle>
          <a:p>
            <a:r>
              <a:t>Texte niveau 1</a:t>
            </a:r>
          </a:p>
          <a:p>
            <a:pPr lvl="1"/>
            <a:r>
              <a:t>Texte niveau 2</a:t>
            </a:r>
          </a:p>
          <a:p>
            <a:pPr lvl="2"/>
            <a:r>
              <a:t>Texte niveau 3</a:t>
            </a:r>
          </a:p>
          <a:p>
            <a:pPr lvl="3"/>
            <a:r>
              <a:t>Texte niveau 4</a:t>
            </a:r>
          </a:p>
          <a:p>
            <a:pPr lvl="4"/>
            <a:r>
              <a:t>Texte niveau 5</a:t>
            </a:r>
          </a:p>
        </p:txBody>
      </p:sp>
      <p:sp>
        <p:nvSpPr>
          <p:cNvPr id="49" name="Numéro de diapositive"/>
          <p:cNvSpPr>
            <a:spLocks noGrp="1"/>
          </p:cNvSpPr>
          <p:nvPr>
            <p:ph type="sldNum" sz="quarter" idx="2"/>
          </p:nvPr>
        </p:nvSpPr>
        <p:spPr>
          <a:xfrm>
            <a:off x="8477447" y="6448545"/>
            <a:ext cx="127001" cy="127001"/>
          </a:xfrm>
          <a:prstGeom prst="rect">
            <a:avLst/>
          </a:prstGeom>
        </p:spPr>
        <p:txBody>
          <a:bodyPr lIns="0" tIns="0" rIns="0" bIns="0" anchor="t"/>
          <a:lstStyle>
            <a:lvl1pPr defTabSz="914400">
              <a:defRPr sz="700" b="1">
                <a:solidFill>
                  <a:schemeClr val="accent6"/>
                </a:solidFill>
                <a:latin typeface="Arial"/>
                <a:ea typeface="Arial"/>
                <a:cs typeface="Arial"/>
                <a:sym typeface="Arial"/>
              </a:defRPr>
            </a:lvl1pPr>
          </a:lstStyle>
          <a:p>
            <a:fld id="{86CB4B4D-7CA3-9044-876B-883B54F8677D}" type="slidenum">
              <a:rPr/>
              <a:pPr/>
              <a:t>‹N°›</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74" name="Texte du titre"/>
          <p:cNvSpPr>
            <a:spLocks noGrp="1"/>
          </p:cNvSpPr>
          <p:nvPr>
            <p:ph type="title"/>
          </p:nvPr>
        </p:nvSpPr>
        <p:spPr>
          <a:xfrm>
            <a:off x="457200" y="274637"/>
            <a:ext cx="8229600" cy="1143001"/>
          </a:xfrm>
          <a:prstGeom prst="rect">
            <a:avLst/>
          </a:prstGeom>
        </p:spPr>
        <p:txBody>
          <a:bodyPr lIns="45718" tIns="45718" rIns="45718" bIns="45718" anchor="ctr">
            <a:normAutofit/>
          </a:bodyPr>
          <a:lstStyle>
            <a:lvl1pPr defTabSz="914400">
              <a:defRPr sz="3600">
                <a:latin typeface="Arial"/>
                <a:ea typeface="Arial"/>
                <a:cs typeface="Arial"/>
                <a:sym typeface="Arial"/>
              </a:defRPr>
            </a:lvl1pPr>
          </a:lstStyle>
          <a:p>
            <a:r>
              <a:t>Texte du titre</a:t>
            </a:r>
          </a:p>
        </p:txBody>
      </p:sp>
      <p:sp>
        <p:nvSpPr>
          <p:cNvPr id="75" name="Texte niveau 1…"/>
          <p:cNvSpPr>
            <a:spLocks noGrp="1"/>
          </p:cNvSpPr>
          <p:nvPr>
            <p:ph type="body" idx="1"/>
          </p:nvPr>
        </p:nvSpPr>
        <p:spPr>
          <a:xfrm>
            <a:off x="457200" y="1600200"/>
            <a:ext cx="8229600" cy="4525963"/>
          </a:xfrm>
          <a:prstGeom prst="rect">
            <a:avLst/>
          </a:prstGeom>
        </p:spPr>
        <p:txBody>
          <a:bodyPr lIns="45718" tIns="45718" rIns="45718" bIns="45718">
            <a:normAutofit/>
          </a:bodyPr>
          <a:lstStyle>
            <a:lvl1pPr marL="342900" indent="-342900" algn="l" defTabSz="914400">
              <a:spcBef>
                <a:spcPts val="700"/>
              </a:spcBef>
              <a:buSzPct val="100000"/>
              <a:buChar char="»"/>
              <a:defRPr sz="3200">
                <a:latin typeface="Arial"/>
                <a:ea typeface="Arial"/>
                <a:cs typeface="Arial"/>
                <a:sym typeface="Arial"/>
              </a:defRPr>
            </a:lvl1pPr>
            <a:lvl2pPr marL="783771" indent="-326571" algn="l" defTabSz="914400">
              <a:spcBef>
                <a:spcPts val="700"/>
              </a:spcBef>
              <a:buSzPct val="100000"/>
              <a:buChar char="–"/>
              <a:defRPr sz="3200">
                <a:latin typeface="Arial"/>
                <a:ea typeface="Arial"/>
                <a:cs typeface="Arial"/>
                <a:sym typeface="Arial"/>
              </a:defRPr>
            </a:lvl2pPr>
            <a:lvl3pPr marL="1219200" indent="-304800" algn="l" defTabSz="914400">
              <a:spcBef>
                <a:spcPts val="700"/>
              </a:spcBef>
              <a:buSzPct val="100000"/>
              <a:buChar char="•"/>
              <a:defRPr sz="3200">
                <a:latin typeface="Arial"/>
                <a:ea typeface="Arial"/>
                <a:cs typeface="Arial"/>
                <a:sym typeface="Arial"/>
              </a:defRPr>
            </a:lvl3pPr>
            <a:lvl4pPr marL="1737360" indent="-365760" algn="l" defTabSz="914400">
              <a:spcBef>
                <a:spcPts val="700"/>
              </a:spcBef>
              <a:buSzPct val="100000"/>
              <a:buChar char="–"/>
              <a:defRPr sz="3200">
                <a:latin typeface="Arial"/>
                <a:ea typeface="Arial"/>
                <a:cs typeface="Arial"/>
                <a:sym typeface="Arial"/>
              </a:defRPr>
            </a:lvl4pPr>
            <a:lvl5pPr marL="2235200" indent="-406400" algn="l" defTabSz="914400">
              <a:spcBef>
                <a:spcPts val="700"/>
              </a:spcBef>
              <a:buSzPct val="100000"/>
              <a:buChar char="»"/>
              <a:defRPr sz="3200">
                <a:latin typeface="Arial"/>
                <a:ea typeface="Arial"/>
                <a:cs typeface="Arial"/>
                <a:sym typeface="Arial"/>
              </a:defRPr>
            </a:lvl5pPr>
          </a:lstStyle>
          <a:p>
            <a:r>
              <a:t>Texte niveau 1</a:t>
            </a:r>
          </a:p>
          <a:p>
            <a:pPr lvl="1"/>
            <a:r>
              <a:t>Texte niveau 2</a:t>
            </a:r>
          </a:p>
          <a:p>
            <a:pPr lvl="2"/>
            <a:r>
              <a:t>Texte niveau 3</a:t>
            </a:r>
          </a:p>
          <a:p>
            <a:pPr lvl="3"/>
            <a:r>
              <a:t>Texte niveau 4</a:t>
            </a:r>
          </a:p>
          <a:p>
            <a:pPr lvl="4"/>
            <a:r>
              <a:t>Texte niveau 5</a:t>
            </a:r>
          </a:p>
        </p:txBody>
      </p:sp>
      <p:sp>
        <p:nvSpPr>
          <p:cNvPr id="76" name="Numéro de diapositive"/>
          <p:cNvSpPr>
            <a:spLocks noGrp="1"/>
          </p:cNvSpPr>
          <p:nvPr>
            <p:ph type="sldNum" sz="quarter" idx="2"/>
          </p:nvPr>
        </p:nvSpPr>
        <p:spPr>
          <a:xfrm>
            <a:off x="8384894" y="6245225"/>
            <a:ext cx="301906" cy="288822"/>
          </a:xfrm>
          <a:prstGeom prst="rect">
            <a:avLst/>
          </a:prstGeom>
        </p:spPr>
        <p:txBody>
          <a:bodyPr lIns="45718" tIns="45718" rIns="45718" bIns="45718" anchor="t"/>
          <a:lstStyle>
            <a:lvl1pPr defTabSz="914400">
              <a:defRPr sz="1400">
                <a:latin typeface="Arial"/>
                <a:ea typeface="Arial"/>
                <a:cs typeface="Arial"/>
                <a:sym typeface="Arial"/>
              </a:defRPr>
            </a:lvl1pPr>
          </a:lstStyle>
          <a:p>
            <a:fld id="{86CB4B4D-7CA3-9044-876B-883B54F8677D}" type="slidenum">
              <a:rPr/>
              <a:pPr/>
              <a:t>‹N°›</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Modèle par défaut">
    <p:spTree>
      <p:nvGrpSpPr>
        <p:cNvPr id="1" name=""/>
        <p:cNvGrpSpPr/>
        <p:nvPr/>
      </p:nvGrpSpPr>
      <p:grpSpPr>
        <a:xfrm>
          <a:off x="0" y="0"/>
          <a:ext cx="0" cy="0"/>
          <a:chOff x="0" y="0"/>
          <a:chExt cx="0" cy="0"/>
        </a:xfrm>
      </p:grpSpPr>
      <p:sp>
        <p:nvSpPr>
          <p:cNvPr id="83" name="Texte du titre"/>
          <p:cNvSpPr>
            <a:spLocks noGrp="1"/>
          </p:cNvSpPr>
          <p:nvPr>
            <p:ph type="title"/>
          </p:nvPr>
        </p:nvSpPr>
        <p:spPr>
          <a:xfrm>
            <a:off x="457200" y="92074"/>
            <a:ext cx="8229600" cy="1508126"/>
          </a:xfrm>
          <a:prstGeom prst="rect">
            <a:avLst/>
          </a:prstGeom>
        </p:spPr>
        <p:txBody>
          <a:bodyPr lIns="50800" tIns="50800" rIns="50800" bIns="50800" anchor="ctr"/>
          <a:lstStyle>
            <a:lvl1pPr marL="40639" marR="40639" defTabSz="914400">
              <a:defRPr sz="4400">
                <a:uFill>
                  <a:solidFill>
                    <a:srgbClr val="000000"/>
                  </a:solidFill>
                </a:uFill>
                <a:latin typeface="Arial"/>
                <a:ea typeface="Arial"/>
                <a:cs typeface="Arial"/>
                <a:sym typeface="Arial"/>
              </a:defRPr>
            </a:lvl1pPr>
          </a:lstStyle>
          <a:p>
            <a:r>
              <a:t>Texte du titre</a:t>
            </a:r>
          </a:p>
        </p:txBody>
      </p:sp>
      <p:sp>
        <p:nvSpPr>
          <p:cNvPr id="84" name="Texte niveau 1…"/>
          <p:cNvSpPr>
            <a:spLocks noGrp="1"/>
          </p:cNvSpPr>
          <p:nvPr>
            <p:ph type="body" idx="1"/>
          </p:nvPr>
        </p:nvSpPr>
        <p:spPr>
          <a:prstGeom prst="rect">
            <a:avLst/>
          </a:prstGeom>
        </p:spPr>
        <p:txBody>
          <a:bodyPr lIns="50800" tIns="50800" rIns="50800" bIns="50800"/>
          <a:lstStyle>
            <a:lvl1pPr marL="383540" marR="40639" indent="-342900" algn="l" defTabSz="914400">
              <a:spcBef>
                <a:spcPts val="700"/>
              </a:spcBef>
              <a:buSzPct val="100000"/>
              <a:buChar char="•"/>
              <a:defRPr sz="3200">
                <a:uFill>
                  <a:solidFill>
                    <a:srgbClr val="000000"/>
                  </a:solidFill>
                </a:uFill>
                <a:latin typeface="Arial"/>
                <a:ea typeface="Arial"/>
                <a:cs typeface="Arial"/>
                <a:sym typeface="Arial"/>
              </a:defRPr>
            </a:lvl1pPr>
            <a:lvl2pPr marL="783590" marR="40639" indent="-285750" algn="l" defTabSz="914400">
              <a:spcBef>
                <a:spcPts val="600"/>
              </a:spcBef>
              <a:buSzPct val="100000"/>
              <a:buChar char="–"/>
              <a:defRPr sz="2800">
                <a:uFill>
                  <a:solidFill>
                    <a:srgbClr val="000000"/>
                  </a:solidFill>
                </a:uFill>
                <a:latin typeface="Arial"/>
                <a:ea typeface="Arial"/>
                <a:cs typeface="Arial"/>
                <a:sym typeface="Arial"/>
              </a:defRPr>
            </a:lvl2pPr>
            <a:lvl3pPr marL="1183639" marR="40639" indent="-228600" algn="l" defTabSz="914400">
              <a:spcBef>
                <a:spcPts val="500"/>
              </a:spcBef>
              <a:buSzPct val="100000"/>
              <a:buChar char="•"/>
              <a:defRPr>
                <a:uFill>
                  <a:solidFill>
                    <a:srgbClr val="000000"/>
                  </a:solidFill>
                </a:uFill>
                <a:latin typeface="Arial"/>
                <a:ea typeface="Arial"/>
                <a:cs typeface="Arial"/>
                <a:sym typeface="Arial"/>
              </a:defRPr>
            </a:lvl3pPr>
            <a:lvl4pPr marL="1640839" marR="40639" indent="-228600" algn="l" defTabSz="914400">
              <a:spcBef>
                <a:spcPts val="400"/>
              </a:spcBef>
              <a:buSzPct val="100000"/>
              <a:buChar char="–"/>
              <a:defRPr sz="2000">
                <a:uFill>
                  <a:solidFill>
                    <a:srgbClr val="000000"/>
                  </a:solidFill>
                </a:uFill>
                <a:latin typeface="Arial"/>
                <a:ea typeface="Arial"/>
                <a:cs typeface="Arial"/>
                <a:sym typeface="Arial"/>
              </a:defRPr>
            </a:lvl4pPr>
            <a:lvl5pPr marL="2098039" marR="40639" indent="-228600" algn="l" defTabSz="914400">
              <a:spcBef>
                <a:spcPts val="400"/>
              </a:spcBef>
              <a:buSzPct val="100000"/>
              <a:buChar char="»"/>
              <a:defRPr sz="2000">
                <a:uFill>
                  <a:solidFill>
                    <a:srgbClr val="000000"/>
                  </a:solidFill>
                </a:uFill>
                <a:latin typeface="Arial"/>
                <a:ea typeface="Arial"/>
                <a:cs typeface="Arial"/>
                <a:sym typeface="Arial"/>
              </a:defRPr>
            </a:lvl5pPr>
          </a:lstStyle>
          <a:p>
            <a:r>
              <a:t>Texte niveau 1</a:t>
            </a:r>
          </a:p>
          <a:p>
            <a:pPr lvl="1"/>
            <a:r>
              <a:t>Texte niveau 2</a:t>
            </a:r>
          </a:p>
          <a:p>
            <a:pPr lvl="2"/>
            <a:r>
              <a:t>Texte niveau 3</a:t>
            </a:r>
          </a:p>
          <a:p>
            <a:pPr lvl="3"/>
            <a:r>
              <a:t>Texte niveau 4</a:t>
            </a:r>
          </a:p>
          <a:p>
            <a:pPr lvl="4"/>
            <a:r>
              <a:t>Texte niveau 5</a:t>
            </a:r>
          </a:p>
        </p:txBody>
      </p:sp>
      <p:sp>
        <p:nvSpPr>
          <p:cNvPr id="85" name="Numéro de diapositive"/>
          <p:cNvSpPr>
            <a:spLocks noGrp="1"/>
          </p:cNvSpPr>
          <p:nvPr>
            <p:ph type="sldNum" sz="quarter" idx="2"/>
          </p:nvPr>
        </p:nvSpPr>
        <p:spPr>
          <a:xfrm>
            <a:off x="7463966" y="6245225"/>
            <a:ext cx="312068" cy="298984"/>
          </a:xfrm>
          <a:prstGeom prst="rect">
            <a:avLst/>
          </a:prstGeom>
        </p:spPr>
        <p:txBody>
          <a:bodyPr lIns="50800" tIns="50800" rIns="50800" bIns="50800" anchor="t"/>
          <a:lstStyle>
            <a:lvl1pPr algn="ctr" defTabSz="584200">
              <a:defRPr sz="1400">
                <a:uFill>
                  <a:solidFill>
                    <a:srgbClr val="000000"/>
                  </a:solidFill>
                </a:uFill>
                <a:latin typeface="Arial"/>
                <a:ea typeface="Arial"/>
                <a:cs typeface="Arial"/>
                <a:sym typeface="Arial"/>
              </a:defRPr>
            </a:lvl1pPr>
          </a:lstStyle>
          <a:p>
            <a:fld id="{86CB4B4D-7CA3-9044-876B-883B54F8677D}" type="slidenum">
              <a:rPr/>
              <a:pPr/>
              <a:t>‹N°›</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re et puces">
    <p:spTree>
      <p:nvGrpSpPr>
        <p:cNvPr id="1" name=""/>
        <p:cNvGrpSpPr/>
        <p:nvPr/>
      </p:nvGrpSpPr>
      <p:grpSpPr>
        <a:xfrm>
          <a:off x="0" y="0"/>
          <a:ext cx="0" cy="0"/>
          <a:chOff x="0" y="0"/>
          <a:chExt cx="0" cy="0"/>
        </a:xfrm>
      </p:grpSpPr>
      <p:sp>
        <p:nvSpPr>
          <p:cNvPr id="104" name="Texte du titre"/>
          <p:cNvSpPr>
            <a:spLocks noGrp="1"/>
          </p:cNvSpPr>
          <p:nvPr>
            <p:ph type="title"/>
          </p:nvPr>
        </p:nvSpPr>
        <p:spPr>
          <a:xfrm>
            <a:off x="889000" y="177800"/>
            <a:ext cx="7353300" cy="1714500"/>
          </a:xfrm>
          <a:prstGeom prst="rect">
            <a:avLst/>
          </a:prstGeom>
        </p:spPr>
        <p:txBody>
          <a:bodyPr lIns="50800" tIns="50800" rIns="50800" bIns="50800" anchor="ctr"/>
          <a:lstStyle>
            <a:lvl1pPr defTabSz="406400"/>
          </a:lstStyle>
          <a:p>
            <a:r>
              <a:t>Texte du titre</a:t>
            </a:r>
          </a:p>
        </p:txBody>
      </p:sp>
      <p:sp>
        <p:nvSpPr>
          <p:cNvPr id="105" name="Texte niveau 1…"/>
          <p:cNvSpPr>
            <a:spLocks noGrp="1"/>
          </p:cNvSpPr>
          <p:nvPr>
            <p:ph type="body" idx="1"/>
          </p:nvPr>
        </p:nvSpPr>
        <p:spPr>
          <a:xfrm>
            <a:off x="889000" y="1943100"/>
            <a:ext cx="7353300" cy="4013200"/>
          </a:xfrm>
          <a:prstGeom prst="rect">
            <a:avLst/>
          </a:prstGeom>
        </p:spPr>
        <p:txBody>
          <a:bodyPr lIns="50800" tIns="50800" rIns="50800" bIns="50800" anchor="ctr"/>
          <a:lstStyle>
            <a:lvl1pPr marL="889000" indent="-571500" algn="l" defTabSz="406400">
              <a:spcBef>
                <a:spcPts val="1700"/>
              </a:spcBef>
              <a:buSzPct val="171000"/>
              <a:buChar char="•"/>
              <a:defRPr sz="2800"/>
            </a:lvl1pPr>
            <a:lvl2pPr marL="1333500" indent="-571500" algn="l" defTabSz="406400">
              <a:spcBef>
                <a:spcPts val="1700"/>
              </a:spcBef>
              <a:buSzPct val="171000"/>
              <a:buChar char="•"/>
              <a:defRPr sz="2800"/>
            </a:lvl2pPr>
            <a:lvl3pPr marL="1778000" indent="-571500" algn="l" defTabSz="406400">
              <a:spcBef>
                <a:spcPts val="1700"/>
              </a:spcBef>
              <a:buSzPct val="171000"/>
              <a:buChar char="•"/>
              <a:defRPr sz="2800"/>
            </a:lvl3pPr>
            <a:lvl4pPr marL="2222500" indent="-571500" algn="l" defTabSz="406400">
              <a:spcBef>
                <a:spcPts val="1700"/>
              </a:spcBef>
              <a:buSzPct val="171000"/>
              <a:buChar char="•"/>
              <a:defRPr sz="2800"/>
            </a:lvl4pPr>
            <a:lvl5pPr marL="2667000" indent="-571500" algn="l" defTabSz="406400">
              <a:spcBef>
                <a:spcPts val="1700"/>
              </a:spcBef>
              <a:buSzPct val="171000"/>
              <a:buChar char="•"/>
              <a:defRPr sz="2800"/>
            </a:lvl5pPr>
          </a:lstStyle>
          <a:p>
            <a:r>
              <a:t>Texte niveau 1</a:t>
            </a:r>
          </a:p>
          <a:p>
            <a:pPr lvl="1"/>
            <a:r>
              <a:t>Texte niveau 2</a:t>
            </a:r>
          </a:p>
          <a:p>
            <a:pPr lvl="2"/>
            <a:r>
              <a:t>Texte niveau 3</a:t>
            </a:r>
          </a:p>
          <a:p>
            <a:pPr lvl="3"/>
            <a:r>
              <a:t>Texte niveau 4</a:t>
            </a:r>
          </a:p>
          <a:p>
            <a:pPr lvl="4"/>
            <a:r>
              <a:t>Texte niveau 5</a:t>
            </a:r>
          </a:p>
        </p:txBody>
      </p:sp>
      <p:sp>
        <p:nvSpPr>
          <p:cNvPr id="106" name="Numéro de diapositive"/>
          <p:cNvSpPr>
            <a:spLocks noGrp="1"/>
          </p:cNvSpPr>
          <p:nvPr>
            <p:ph type="sldNum" sz="quarter" idx="2"/>
          </p:nvPr>
        </p:nvSpPr>
        <p:spPr>
          <a:xfrm>
            <a:off x="4432300" y="6489700"/>
            <a:ext cx="266700" cy="279400"/>
          </a:xfrm>
          <a:prstGeom prst="rect">
            <a:avLst/>
          </a:prstGeom>
        </p:spPr>
        <p:txBody>
          <a:bodyPr lIns="50800" tIns="50800" rIns="50800" bIns="50800" anchor="t"/>
          <a:lstStyle>
            <a:lvl1pPr algn="ctr" defTabSz="406400">
              <a:defRPr sz="1200"/>
            </a:lvl1pPr>
          </a:lstStyle>
          <a:p>
            <a:fld id="{86CB4B4D-7CA3-9044-876B-883B54F8677D}" type="slidenum">
              <a:rPr/>
              <a:pPr/>
              <a:t>‹N°›</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Couverture">
    <p:bg>
      <p:bgPr>
        <a:solidFill>
          <a:srgbClr val="000000"/>
        </a:solidFill>
        <a:effectLst/>
      </p:bgPr>
    </p:bg>
    <p:spTree>
      <p:nvGrpSpPr>
        <p:cNvPr id="1" name=""/>
        <p:cNvGrpSpPr/>
        <p:nvPr/>
      </p:nvGrpSpPr>
      <p:grpSpPr>
        <a:xfrm>
          <a:off x="0" y="0"/>
          <a:ext cx="0" cy="0"/>
          <a:chOff x="0" y="0"/>
          <a:chExt cx="0" cy="0"/>
        </a:xfrm>
      </p:grpSpPr>
      <p:sp>
        <p:nvSpPr>
          <p:cNvPr id="130" name="Image"/>
          <p:cNvSpPr>
            <a:spLocks noGrp="1"/>
          </p:cNvSpPr>
          <p:nvPr>
            <p:ph type="pic" sz="half" idx="13"/>
          </p:nvPr>
        </p:nvSpPr>
        <p:spPr>
          <a:xfrm>
            <a:off x="2428875" y="1268015"/>
            <a:ext cx="4286250" cy="3214689"/>
          </a:xfrm>
          <a:prstGeom prst="rect">
            <a:avLst/>
          </a:prstGeom>
        </p:spPr>
        <p:txBody>
          <a:bodyPr lIns="91439" tIns="45719" rIns="91439" bIns="45719"/>
          <a:lstStyle/>
          <a:p>
            <a:endParaRPr/>
          </a:p>
        </p:txBody>
      </p:sp>
      <p:sp>
        <p:nvSpPr>
          <p:cNvPr id="131" name="Texte du titre"/>
          <p:cNvSpPr>
            <a:spLocks noGrp="1"/>
          </p:cNvSpPr>
          <p:nvPr>
            <p:ph type="title"/>
          </p:nvPr>
        </p:nvSpPr>
        <p:spPr>
          <a:xfrm>
            <a:off x="892968" y="5179218"/>
            <a:ext cx="7358064" cy="1196579"/>
          </a:xfrm>
          <a:prstGeom prst="rect">
            <a:avLst/>
          </a:prstGeom>
        </p:spPr>
        <p:txBody>
          <a:bodyPr lIns="35718" tIns="35718" rIns="35718" bIns="35718" anchor="ctr">
            <a:normAutofit/>
          </a:bodyPr>
          <a:lstStyle>
            <a:lvl1pPr defTabSz="410765">
              <a:defRPr sz="5600">
                <a:solidFill>
                  <a:srgbClr val="FFFFFF"/>
                </a:solidFill>
                <a:latin typeface="Helvetica Light"/>
                <a:ea typeface="Helvetica Light"/>
                <a:cs typeface="Helvetica Light"/>
                <a:sym typeface="Helvetica Light"/>
              </a:defRPr>
            </a:lvl1pPr>
          </a:lstStyle>
          <a:p>
            <a:r>
              <a:t>Texte du titre</a:t>
            </a:r>
          </a:p>
        </p:txBody>
      </p:sp>
      <p:sp>
        <p:nvSpPr>
          <p:cNvPr id="132" name="Numéro de diapositive"/>
          <p:cNvSpPr>
            <a:spLocks noGrp="1"/>
          </p:cNvSpPr>
          <p:nvPr>
            <p:ph type="sldNum" sz="quarter" idx="2"/>
          </p:nvPr>
        </p:nvSpPr>
        <p:spPr>
          <a:xfrm>
            <a:off x="4570283" y="6509742"/>
            <a:ext cx="253607" cy="249238"/>
          </a:xfrm>
          <a:prstGeom prst="rect">
            <a:avLst/>
          </a:prstGeom>
        </p:spPr>
        <p:txBody>
          <a:bodyPr lIns="35718" tIns="35718" rIns="35718" bIns="35718" anchor="t"/>
          <a:lstStyle>
            <a:lvl1pPr algn="ctr" defTabSz="410765">
              <a:defRPr sz="1200">
                <a:solidFill>
                  <a:srgbClr val="FFFFFF"/>
                </a:solidFill>
                <a:latin typeface="Helvetica Light"/>
                <a:ea typeface="Helvetica Light"/>
                <a:cs typeface="Helvetica Light"/>
                <a:sym typeface="Helvetica Light"/>
              </a:defRPr>
            </a:lvl1pPr>
          </a:lstStyle>
          <a:p>
            <a:fld id="{86CB4B4D-7CA3-9044-876B-883B54F8677D}" type="slidenum">
              <a:rPr/>
              <a:pPr/>
              <a:t>‹N°›</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Photo">
    <p:bg>
      <p:bgPr>
        <a:solidFill>
          <a:srgbClr val="000000"/>
        </a:solidFill>
        <a:effectLst/>
      </p:bgPr>
    </p:bg>
    <p:spTree>
      <p:nvGrpSpPr>
        <p:cNvPr id="1" name=""/>
        <p:cNvGrpSpPr/>
        <p:nvPr/>
      </p:nvGrpSpPr>
      <p:grpSpPr>
        <a:xfrm>
          <a:off x="0" y="0"/>
          <a:ext cx="0" cy="0"/>
          <a:chOff x="0" y="0"/>
          <a:chExt cx="0" cy="0"/>
        </a:xfrm>
      </p:grpSpPr>
      <p:sp>
        <p:nvSpPr>
          <p:cNvPr id="139" name="Image"/>
          <p:cNvSpPr>
            <a:spLocks noGrp="1"/>
          </p:cNvSpPr>
          <p:nvPr>
            <p:ph type="pic" idx="13"/>
          </p:nvPr>
        </p:nvSpPr>
        <p:spPr>
          <a:xfrm>
            <a:off x="976312" y="732234"/>
            <a:ext cx="7191376" cy="5393532"/>
          </a:xfrm>
          <a:prstGeom prst="rect">
            <a:avLst/>
          </a:prstGeom>
        </p:spPr>
        <p:txBody>
          <a:bodyPr lIns="91439" tIns="45719" rIns="91439" bIns="45719"/>
          <a:lstStyle/>
          <a:p>
            <a:endParaRPr/>
          </a:p>
        </p:txBody>
      </p:sp>
      <p:sp>
        <p:nvSpPr>
          <p:cNvPr id="140" name="Numéro de diapositive"/>
          <p:cNvSpPr>
            <a:spLocks noGrp="1"/>
          </p:cNvSpPr>
          <p:nvPr>
            <p:ph type="sldNum" sz="quarter" idx="2"/>
          </p:nvPr>
        </p:nvSpPr>
        <p:spPr>
          <a:xfrm>
            <a:off x="4570283" y="6509742"/>
            <a:ext cx="253607" cy="249238"/>
          </a:xfrm>
          <a:prstGeom prst="rect">
            <a:avLst/>
          </a:prstGeom>
        </p:spPr>
        <p:txBody>
          <a:bodyPr lIns="35718" tIns="35718" rIns="35718" bIns="35718" anchor="t"/>
          <a:lstStyle>
            <a:lvl1pPr algn="ctr" defTabSz="410765">
              <a:defRPr sz="1200">
                <a:solidFill>
                  <a:srgbClr val="FFFFFF"/>
                </a:solidFill>
                <a:latin typeface="Helvetica Light"/>
                <a:ea typeface="Helvetica Light"/>
                <a:cs typeface="Helvetica Light"/>
                <a:sym typeface="Helvetica Light"/>
              </a:defRPr>
            </a:lvl1pPr>
          </a:lstStyle>
          <a:p>
            <a:fld id="{86CB4B4D-7CA3-9044-876B-883B54F8677D}" type="slidenum">
              <a:rPr/>
              <a:pPr/>
              <a:t>‹N°›</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uces">
    <p:spTree>
      <p:nvGrpSpPr>
        <p:cNvPr id="1" name=""/>
        <p:cNvGrpSpPr/>
        <p:nvPr/>
      </p:nvGrpSpPr>
      <p:grpSpPr>
        <a:xfrm>
          <a:off x="0" y="0"/>
          <a:ext cx="0" cy="0"/>
          <a:chOff x="0" y="0"/>
          <a:chExt cx="0" cy="0"/>
        </a:xfrm>
      </p:grpSpPr>
      <p:sp>
        <p:nvSpPr>
          <p:cNvPr id="147" name="Texte niveau 1…"/>
          <p:cNvSpPr>
            <a:spLocks noGrp="1"/>
          </p:cNvSpPr>
          <p:nvPr>
            <p:ph type="body" idx="1"/>
          </p:nvPr>
        </p:nvSpPr>
        <p:spPr>
          <a:xfrm>
            <a:off x="892968" y="892968"/>
            <a:ext cx="7358064" cy="5072064"/>
          </a:xfrm>
          <a:prstGeom prst="rect">
            <a:avLst/>
          </a:prstGeom>
        </p:spPr>
        <p:txBody>
          <a:bodyPr lIns="35718" tIns="35718" rIns="35718" bIns="35718" anchor="ctr"/>
          <a:lstStyle>
            <a:lvl1pPr marL="698500" indent="-381000" algn="l" defTabSz="410765">
              <a:spcBef>
                <a:spcPts val="3300"/>
              </a:spcBef>
              <a:buSzPct val="171000"/>
              <a:buChar char="•"/>
              <a:defRPr sz="2800"/>
            </a:lvl1pPr>
            <a:lvl2pPr marL="1143000" indent="-381000" algn="l" defTabSz="410765">
              <a:spcBef>
                <a:spcPts val="3300"/>
              </a:spcBef>
              <a:buSzPct val="171000"/>
              <a:buChar char="•"/>
              <a:defRPr sz="2800"/>
            </a:lvl2pPr>
            <a:lvl3pPr marL="1587500" indent="-381000" algn="l" defTabSz="410765">
              <a:spcBef>
                <a:spcPts val="3300"/>
              </a:spcBef>
              <a:buSzPct val="171000"/>
              <a:buChar char="•"/>
              <a:defRPr sz="2800"/>
            </a:lvl3pPr>
            <a:lvl4pPr marL="2032000" indent="-381000" algn="l" defTabSz="410765">
              <a:spcBef>
                <a:spcPts val="3300"/>
              </a:spcBef>
              <a:buSzPct val="171000"/>
              <a:buChar char="•"/>
              <a:defRPr sz="2800"/>
            </a:lvl4pPr>
            <a:lvl5pPr marL="2476500" indent="-381000" algn="l" defTabSz="410765">
              <a:spcBef>
                <a:spcPts val="3300"/>
              </a:spcBef>
              <a:buSzPct val="171000"/>
              <a:buChar char="•"/>
              <a:defRPr sz="2800"/>
            </a:lvl5pPr>
          </a:lstStyle>
          <a:p>
            <a:r>
              <a:t>Texte niveau 1</a:t>
            </a:r>
          </a:p>
          <a:p>
            <a:pPr lvl="1"/>
            <a:r>
              <a:t>Texte niveau 2</a:t>
            </a:r>
          </a:p>
          <a:p>
            <a:pPr lvl="2"/>
            <a:r>
              <a:t>Texte niveau 3</a:t>
            </a:r>
          </a:p>
          <a:p>
            <a:pPr lvl="3"/>
            <a:r>
              <a:t>Texte niveau 4</a:t>
            </a:r>
          </a:p>
          <a:p>
            <a:pPr lvl="4"/>
            <a:r>
              <a:t>Texte niveau 5</a:t>
            </a:r>
          </a:p>
        </p:txBody>
      </p:sp>
      <p:sp>
        <p:nvSpPr>
          <p:cNvPr id="148" name="Numéro de diapositive"/>
          <p:cNvSpPr>
            <a:spLocks noGrp="1"/>
          </p:cNvSpPr>
          <p:nvPr>
            <p:ph type="sldNum" sz="quarter" idx="2"/>
          </p:nvPr>
        </p:nvSpPr>
        <p:spPr>
          <a:xfrm>
            <a:off x="4449266" y="6509742"/>
            <a:ext cx="236538" cy="249238"/>
          </a:xfrm>
          <a:prstGeom prst="rect">
            <a:avLst/>
          </a:prstGeom>
        </p:spPr>
        <p:txBody>
          <a:bodyPr lIns="35718" tIns="35718" rIns="35718" bIns="35718" anchor="t"/>
          <a:lstStyle>
            <a:lvl1pPr algn="ctr" defTabSz="410765">
              <a:defRPr sz="1200"/>
            </a:lvl1pPr>
          </a:lstStyle>
          <a:p>
            <a:fld id="{86CB4B4D-7CA3-9044-876B-883B54F8677D}" type="slidenum">
              <a:rPr/>
              <a:pPr/>
              <a:t>‹N°›</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e du titre"/>
          <p:cNvSpPr>
            <a:spLocks noGrp="1"/>
          </p:cNvSpPr>
          <p:nvPr>
            <p:ph type="title"/>
          </p:nvPr>
        </p:nvSpPr>
        <p:spPr>
          <a:xfrm>
            <a:off x="457200" y="-1"/>
            <a:ext cx="8229600" cy="1417639"/>
          </a:xfrm>
          <a:prstGeom prst="rect">
            <a:avLst/>
          </a:prstGeom>
          <a:ln w="12700">
            <a:miter lim="400000"/>
          </a:ln>
          <a:extLst>
            <a:ext uri="{C572A759-6A51-4108-AA02-DFA0A04FC94B}">
              <ma14:wrappingTextBoxFlag xmlns:ma14="http://schemas.microsoft.com/office/mac/drawingml/2011/main" xmlns="" val="1"/>
            </a:ext>
          </a:extLst>
        </p:spPr>
        <p:txBody>
          <a:bodyPr lIns="35710" tIns="35710" rIns="35710" bIns="35710" anchor="b"/>
          <a:lstStyle/>
          <a:p>
            <a:r>
              <a:t>Texte du titre</a:t>
            </a:r>
          </a:p>
        </p:txBody>
      </p:sp>
      <p:sp>
        <p:nvSpPr>
          <p:cNvPr id="3" name="Texte niveau 1…"/>
          <p:cNvSpPr>
            <a:spLocks noGrp="1"/>
          </p:cNvSpPr>
          <p:nvPr>
            <p:ph type="body" idx="1"/>
          </p:nvPr>
        </p:nvSpPr>
        <p:spPr>
          <a:xfrm>
            <a:off x="457200" y="1600200"/>
            <a:ext cx="8229600" cy="5257800"/>
          </a:xfrm>
          <a:prstGeom prst="rect">
            <a:avLst/>
          </a:prstGeom>
          <a:ln w="12700">
            <a:miter lim="400000"/>
          </a:ln>
          <a:extLst>
            <a:ext uri="{C572A759-6A51-4108-AA02-DFA0A04FC94B}">
              <ma14:wrappingTextBoxFlag xmlns:ma14="http://schemas.microsoft.com/office/mac/drawingml/2011/main" xmlns="" val="1"/>
            </a:ext>
          </a:extLst>
        </p:spPr>
        <p:txBody>
          <a:bodyPr lIns="35710" tIns="35710" rIns="35710" bIns="35710"/>
          <a:lstStyle/>
          <a:p>
            <a:r>
              <a:t>Texte niveau 1</a:t>
            </a:r>
          </a:p>
          <a:p>
            <a:pPr lvl="1"/>
            <a:r>
              <a:t>Texte niveau 2</a:t>
            </a:r>
          </a:p>
          <a:p>
            <a:pPr lvl="2"/>
            <a:r>
              <a:t>Texte niveau 3</a:t>
            </a:r>
          </a:p>
          <a:p>
            <a:pPr lvl="3"/>
            <a:r>
              <a:t>Texte niveau 4</a:t>
            </a:r>
          </a:p>
          <a:p>
            <a:pPr lvl="4"/>
            <a:r>
              <a:t>Texte niveau 5</a:t>
            </a:r>
          </a:p>
        </p:txBody>
      </p:sp>
      <p:sp>
        <p:nvSpPr>
          <p:cNvPr id="4" name="Numéro de diapositive"/>
          <p:cNvSpPr>
            <a:spLocks noGrp="1"/>
          </p:cNvSpPr>
          <p:nvPr>
            <p:ph type="sldNum" sz="quarter" idx="2"/>
          </p:nvPr>
        </p:nvSpPr>
        <p:spPr>
          <a:xfrm>
            <a:off x="4419599" y="6172199"/>
            <a:ext cx="2133601" cy="368301"/>
          </a:xfrm>
          <a:prstGeom prst="rect">
            <a:avLst/>
          </a:prstGeom>
          <a:ln w="12700">
            <a:miter lim="400000"/>
          </a:ln>
        </p:spPr>
        <p:txBody>
          <a:bodyPr wrap="none" lIns="32146" tIns="32146" rIns="32146" bIns="32146" anchor="ctr">
            <a:spAutoFit/>
          </a:bodyPr>
          <a:lstStyle>
            <a:lvl1pPr algn="r" defTabSz="642937">
              <a:defRPr sz="800">
                <a:solidFill>
                  <a:srgbClr val="000000"/>
                </a:solidFill>
                <a:latin typeface="Gill Sans"/>
                <a:ea typeface="Gill Sans"/>
                <a:cs typeface="Gill Sans"/>
                <a:sym typeface="Gill Sans"/>
              </a:defRPr>
            </a:lvl1pPr>
          </a:lstStyle>
          <a:p>
            <a:fld id="{86CB4B4D-7CA3-9044-876B-883B54F8677D}" type="slidenum">
              <a:rPr/>
              <a:pPr/>
              <a:t>‹N°›</a:t>
            </a:fld>
            <a:endParaRPr/>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5" r:id="rId4"/>
    <p:sldLayoutId id="2147483656" r:id="rId5"/>
    <p:sldLayoutId id="2147483658" r:id="rId6"/>
    <p:sldLayoutId id="2147483661" r:id="rId7"/>
    <p:sldLayoutId id="2147483662" r:id="rId8"/>
    <p:sldLayoutId id="2147483663" r:id="rId9"/>
    <p:sldLayoutId id="2147483666" r:id="rId10"/>
    <p:sldLayoutId id="2147483667" r:id="rId11"/>
    <p:sldLayoutId id="2147483668" r:id="rId12"/>
    <p:sldLayoutId id="2147483669" r:id="rId13"/>
    <p:sldLayoutId id="2147483670" r:id="rId14"/>
    <p:sldLayoutId id="2147483671" r:id="rId15"/>
    <p:sldLayoutId id="2147483672" r:id="rId16"/>
    <p:sldLayoutId id="2147483673" r:id="rId17"/>
    <p:sldLayoutId id="2147483674" r:id="rId18"/>
    <p:sldLayoutId id="2147483675" r:id="rId19"/>
    <p:sldLayoutId id="2147483684" r:id="rId20"/>
    <p:sldLayoutId id="2147483685" r:id="rId21"/>
  </p:sldLayoutIdLst>
  <p:transition spd="med"/>
  <p:txStyles>
    <p:titleStyle>
      <a:lvl1pPr marL="0" marR="0" indent="0" algn="ctr" defTabSz="642937" latinLnBrk="0">
        <a:lnSpc>
          <a:spcPct val="100000"/>
        </a:lnSpc>
        <a:spcBef>
          <a:spcPts val="0"/>
        </a:spcBef>
        <a:spcAft>
          <a:spcPts val="0"/>
        </a:spcAft>
        <a:buClrTx/>
        <a:buSzTx/>
        <a:buFontTx/>
        <a:buNone/>
        <a:tabLst/>
        <a:defRPr sz="5800" b="0" i="0" u="none" strike="noStrike" cap="none" spc="0" baseline="0">
          <a:ln>
            <a:noFill/>
          </a:ln>
          <a:solidFill>
            <a:srgbClr val="000000"/>
          </a:solidFill>
          <a:uFillTx/>
          <a:latin typeface="Gill Sans"/>
          <a:ea typeface="Gill Sans"/>
          <a:cs typeface="Gill Sans"/>
          <a:sym typeface="Gill Sans"/>
        </a:defRPr>
      </a:lvl1pPr>
      <a:lvl2pPr marL="0" marR="0" indent="0" algn="ctr" defTabSz="642937" latinLnBrk="0">
        <a:lnSpc>
          <a:spcPct val="100000"/>
        </a:lnSpc>
        <a:spcBef>
          <a:spcPts val="0"/>
        </a:spcBef>
        <a:spcAft>
          <a:spcPts val="0"/>
        </a:spcAft>
        <a:buClrTx/>
        <a:buSzTx/>
        <a:buFontTx/>
        <a:buNone/>
        <a:tabLst/>
        <a:defRPr sz="5800" b="0" i="0" u="none" strike="noStrike" cap="none" spc="0" baseline="0">
          <a:ln>
            <a:noFill/>
          </a:ln>
          <a:solidFill>
            <a:srgbClr val="000000"/>
          </a:solidFill>
          <a:uFillTx/>
          <a:latin typeface="Gill Sans"/>
          <a:ea typeface="Gill Sans"/>
          <a:cs typeface="Gill Sans"/>
          <a:sym typeface="Gill Sans"/>
        </a:defRPr>
      </a:lvl2pPr>
      <a:lvl3pPr marL="0" marR="0" indent="0" algn="ctr" defTabSz="642937" latinLnBrk="0">
        <a:lnSpc>
          <a:spcPct val="100000"/>
        </a:lnSpc>
        <a:spcBef>
          <a:spcPts val="0"/>
        </a:spcBef>
        <a:spcAft>
          <a:spcPts val="0"/>
        </a:spcAft>
        <a:buClrTx/>
        <a:buSzTx/>
        <a:buFontTx/>
        <a:buNone/>
        <a:tabLst/>
        <a:defRPr sz="5800" b="0" i="0" u="none" strike="noStrike" cap="none" spc="0" baseline="0">
          <a:ln>
            <a:noFill/>
          </a:ln>
          <a:solidFill>
            <a:srgbClr val="000000"/>
          </a:solidFill>
          <a:uFillTx/>
          <a:latin typeface="Gill Sans"/>
          <a:ea typeface="Gill Sans"/>
          <a:cs typeface="Gill Sans"/>
          <a:sym typeface="Gill Sans"/>
        </a:defRPr>
      </a:lvl3pPr>
      <a:lvl4pPr marL="0" marR="0" indent="0" algn="ctr" defTabSz="642937" latinLnBrk="0">
        <a:lnSpc>
          <a:spcPct val="100000"/>
        </a:lnSpc>
        <a:spcBef>
          <a:spcPts val="0"/>
        </a:spcBef>
        <a:spcAft>
          <a:spcPts val="0"/>
        </a:spcAft>
        <a:buClrTx/>
        <a:buSzTx/>
        <a:buFontTx/>
        <a:buNone/>
        <a:tabLst/>
        <a:defRPr sz="5800" b="0" i="0" u="none" strike="noStrike" cap="none" spc="0" baseline="0">
          <a:ln>
            <a:noFill/>
          </a:ln>
          <a:solidFill>
            <a:srgbClr val="000000"/>
          </a:solidFill>
          <a:uFillTx/>
          <a:latin typeface="Gill Sans"/>
          <a:ea typeface="Gill Sans"/>
          <a:cs typeface="Gill Sans"/>
          <a:sym typeface="Gill Sans"/>
        </a:defRPr>
      </a:lvl4pPr>
      <a:lvl5pPr marL="0" marR="0" indent="0" algn="ctr" defTabSz="642937" latinLnBrk="0">
        <a:lnSpc>
          <a:spcPct val="100000"/>
        </a:lnSpc>
        <a:spcBef>
          <a:spcPts val="0"/>
        </a:spcBef>
        <a:spcAft>
          <a:spcPts val="0"/>
        </a:spcAft>
        <a:buClrTx/>
        <a:buSzTx/>
        <a:buFontTx/>
        <a:buNone/>
        <a:tabLst/>
        <a:defRPr sz="5800" b="0" i="0" u="none" strike="noStrike" cap="none" spc="0" baseline="0">
          <a:ln>
            <a:noFill/>
          </a:ln>
          <a:solidFill>
            <a:srgbClr val="000000"/>
          </a:solidFill>
          <a:uFillTx/>
          <a:latin typeface="Gill Sans"/>
          <a:ea typeface="Gill Sans"/>
          <a:cs typeface="Gill Sans"/>
          <a:sym typeface="Gill Sans"/>
        </a:defRPr>
      </a:lvl5pPr>
      <a:lvl6pPr marL="0" marR="0" indent="457200" algn="ctr" defTabSz="642937" latinLnBrk="0">
        <a:lnSpc>
          <a:spcPct val="100000"/>
        </a:lnSpc>
        <a:spcBef>
          <a:spcPts val="0"/>
        </a:spcBef>
        <a:spcAft>
          <a:spcPts val="0"/>
        </a:spcAft>
        <a:buClrTx/>
        <a:buSzTx/>
        <a:buFontTx/>
        <a:buNone/>
        <a:tabLst/>
        <a:defRPr sz="5800" b="0" i="0" u="none" strike="noStrike" cap="none" spc="0" baseline="0">
          <a:ln>
            <a:noFill/>
          </a:ln>
          <a:solidFill>
            <a:srgbClr val="000000"/>
          </a:solidFill>
          <a:uFillTx/>
          <a:latin typeface="Gill Sans"/>
          <a:ea typeface="Gill Sans"/>
          <a:cs typeface="Gill Sans"/>
          <a:sym typeface="Gill Sans"/>
        </a:defRPr>
      </a:lvl6pPr>
      <a:lvl7pPr marL="0" marR="0" indent="914400" algn="ctr" defTabSz="642937" latinLnBrk="0">
        <a:lnSpc>
          <a:spcPct val="100000"/>
        </a:lnSpc>
        <a:spcBef>
          <a:spcPts val="0"/>
        </a:spcBef>
        <a:spcAft>
          <a:spcPts val="0"/>
        </a:spcAft>
        <a:buClrTx/>
        <a:buSzTx/>
        <a:buFontTx/>
        <a:buNone/>
        <a:tabLst/>
        <a:defRPr sz="5800" b="0" i="0" u="none" strike="noStrike" cap="none" spc="0" baseline="0">
          <a:ln>
            <a:noFill/>
          </a:ln>
          <a:solidFill>
            <a:srgbClr val="000000"/>
          </a:solidFill>
          <a:uFillTx/>
          <a:latin typeface="Gill Sans"/>
          <a:ea typeface="Gill Sans"/>
          <a:cs typeface="Gill Sans"/>
          <a:sym typeface="Gill Sans"/>
        </a:defRPr>
      </a:lvl7pPr>
      <a:lvl8pPr marL="0" marR="0" indent="1371600" algn="ctr" defTabSz="642937" latinLnBrk="0">
        <a:lnSpc>
          <a:spcPct val="100000"/>
        </a:lnSpc>
        <a:spcBef>
          <a:spcPts val="0"/>
        </a:spcBef>
        <a:spcAft>
          <a:spcPts val="0"/>
        </a:spcAft>
        <a:buClrTx/>
        <a:buSzTx/>
        <a:buFontTx/>
        <a:buNone/>
        <a:tabLst/>
        <a:defRPr sz="5800" b="0" i="0" u="none" strike="noStrike" cap="none" spc="0" baseline="0">
          <a:ln>
            <a:noFill/>
          </a:ln>
          <a:solidFill>
            <a:srgbClr val="000000"/>
          </a:solidFill>
          <a:uFillTx/>
          <a:latin typeface="Gill Sans"/>
          <a:ea typeface="Gill Sans"/>
          <a:cs typeface="Gill Sans"/>
          <a:sym typeface="Gill Sans"/>
        </a:defRPr>
      </a:lvl8pPr>
      <a:lvl9pPr marL="0" marR="0" indent="1828800" algn="ctr" defTabSz="642937" latinLnBrk="0">
        <a:lnSpc>
          <a:spcPct val="100000"/>
        </a:lnSpc>
        <a:spcBef>
          <a:spcPts val="0"/>
        </a:spcBef>
        <a:spcAft>
          <a:spcPts val="0"/>
        </a:spcAft>
        <a:buClrTx/>
        <a:buSzTx/>
        <a:buFontTx/>
        <a:buNone/>
        <a:tabLst/>
        <a:defRPr sz="5800" b="0" i="0" u="none" strike="noStrike" cap="none" spc="0" baseline="0">
          <a:ln>
            <a:noFill/>
          </a:ln>
          <a:solidFill>
            <a:srgbClr val="000000"/>
          </a:solidFill>
          <a:uFillTx/>
          <a:latin typeface="Gill Sans"/>
          <a:ea typeface="Gill Sans"/>
          <a:cs typeface="Gill Sans"/>
          <a:sym typeface="Gill Sans"/>
        </a:defRPr>
      </a:lvl9pPr>
    </p:titleStyle>
    <p:bodyStyle>
      <a:lvl1pPr marL="241101" marR="0" indent="-241101" algn="ctr" defTabSz="642937" latinLnBrk="0">
        <a:lnSpc>
          <a:spcPct val="100000"/>
        </a:lnSpc>
        <a:spcBef>
          <a:spcPts val="0"/>
        </a:spcBef>
        <a:spcAft>
          <a:spcPts val="0"/>
        </a:spcAft>
        <a:buClrTx/>
        <a:buSzTx/>
        <a:buFontTx/>
        <a:buNone/>
        <a:tabLst/>
        <a:defRPr sz="2400" b="0" i="0" u="none" strike="noStrike" cap="none" spc="0" baseline="0">
          <a:ln>
            <a:noFill/>
          </a:ln>
          <a:solidFill>
            <a:srgbClr val="000000"/>
          </a:solidFill>
          <a:uFillTx/>
          <a:latin typeface="Gill Sans"/>
          <a:ea typeface="Gill Sans"/>
          <a:cs typeface="Gill Sans"/>
          <a:sym typeface="Gill Sans"/>
        </a:defRPr>
      </a:lvl1pPr>
      <a:lvl2pPr marL="241101" marR="0" indent="214510" algn="ctr" defTabSz="642937" latinLnBrk="0">
        <a:lnSpc>
          <a:spcPct val="100000"/>
        </a:lnSpc>
        <a:spcBef>
          <a:spcPts val="0"/>
        </a:spcBef>
        <a:spcAft>
          <a:spcPts val="0"/>
        </a:spcAft>
        <a:buClrTx/>
        <a:buSzTx/>
        <a:buFontTx/>
        <a:buNone/>
        <a:tabLst/>
        <a:defRPr sz="2400" b="0" i="0" u="none" strike="noStrike" cap="none" spc="0" baseline="0">
          <a:ln>
            <a:noFill/>
          </a:ln>
          <a:solidFill>
            <a:srgbClr val="000000"/>
          </a:solidFill>
          <a:uFillTx/>
          <a:latin typeface="Gill Sans"/>
          <a:ea typeface="Gill Sans"/>
          <a:cs typeface="Gill Sans"/>
          <a:sym typeface="Gill Sans"/>
        </a:defRPr>
      </a:lvl2pPr>
      <a:lvl3pPr marL="241101" marR="0" indent="673298" algn="ctr" defTabSz="642937" latinLnBrk="0">
        <a:lnSpc>
          <a:spcPct val="100000"/>
        </a:lnSpc>
        <a:spcBef>
          <a:spcPts val="0"/>
        </a:spcBef>
        <a:spcAft>
          <a:spcPts val="0"/>
        </a:spcAft>
        <a:buClrTx/>
        <a:buSzTx/>
        <a:buFontTx/>
        <a:buNone/>
        <a:tabLst/>
        <a:defRPr sz="2400" b="0" i="0" u="none" strike="noStrike" cap="none" spc="0" baseline="0">
          <a:ln>
            <a:noFill/>
          </a:ln>
          <a:solidFill>
            <a:srgbClr val="000000"/>
          </a:solidFill>
          <a:uFillTx/>
          <a:latin typeface="Gill Sans"/>
          <a:ea typeface="Gill Sans"/>
          <a:cs typeface="Gill Sans"/>
          <a:sym typeface="Gill Sans"/>
        </a:defRPr>
      </a:lvl3pPr>
      <a:lvl4pPr marL="241101" marR="0" indent="1128910" algn="ctr" defTabSz="642937" latinLnBrk="0">
        <a:lnSpc>
          <a:spcPct val="100000"/>
        </a:lnSpc>
        <a:spcBef>
          <a:spcPts val="0"/>
        </a:spcBef>
        <a:spcAft>
          <a:spcPts val="0"/>
        </a:spcAft>
        <a:buClrTx/>
        <a:buSzTx/>
        <a:buFontTx/>
        <a:buNone/>
        <a:tabLst/>
        <a:defRPr sz="2400" b="0" i="0" u="none" strike="noStrike" cap="none" spc="0" baseline="0">
          <a:ln>
            <a:noFill/>
          </a:ln>
          <a:solidFill>
            <a:srgbClr val="000000"/>
          </a:solidFill>
          <a:uFillTx/>
          <a:latin typeface="Gill Sans"/>
          <a:ea typeface="Gill Sans"/>
          <a:cs typeface="Gill Sans"/>
          <a:sym typeface="Gill Sans"/>
        </a:defRPr>
      </a:lvl4pPr>
      <a:lvl5pPr marL="241101" marR="0" indent="1587698" algn="ctr" defTabSz="642937" latinLnBrk="0">
        <a:lnSpc>
          <a:spcPct val="100000"/>
        </a:lnSpc>
        <a:spcBef>
          <a:spcPts val="0"/>
        </a:spcBef>
        <a:spcAft>
          <a:spcPts val="0"/>
        </a:spcAft>
        <a:buClrTx/>
        <a:buSzTx/>
        <a:buFontTx/>
        <a:buNone/>
        <a:tabLst/>
        <a:defRPr sz="2400" b="0" i="0" u="none" strike="noStrike" cap="none" spc="0" baseline="0">
          <a:ln>
            <a:noFill/>
          </a:ln>
          <a:solidFill>
            <a:srgbClr val="000000"/>
          </a:solidFill>
          <a:uFillTx/>
          <a:latin typeface="Gill Sans"/>
          <a:ea typeface="Gill Sans"/>
          <a:cs typeface="Gill Sans"/>
          <a:sym typeface="Gill Sans"/>
        </a:defRPr>
      </a:lvl5pPr>
      <a:lvl6pPr marL="241101" marR="0" indent="2044898" algn="ctr" defTabSz="642937" latinLnBrk="0">
        <a:lnSpc>
          <a:spcPct val="100000"/>
        </a:lnSpc>
        <a:spcBef>
          <a:spcPts val="0"/>
        </a:spcBef>
        <a:spcAft>
          <a:spcPts val="0"/>
        </a:spcAft>
        <a:buClrTx/>
        <a:buSzTx/>
        <a:buFontTx/>
        <a:buNone/>
        <a:tabLst/>
        <a:defRPr sz="2400" b="0" i="0" u="none" strike="noStrike" cap="none" spc="0" baseline="0">
          <a:ln>
            <a:noFill/>
          </a:ln>
          <a:solidFill>
            <a:srgbClr val="000000"/>
          </a:solidFill>
          <a:uFillTx/>
          <a:latin typeface="Gill Sans"/>
          <a:ea typeface="Gill Sans"/>
          <a:cs typeface="Gill Sans"/>
          <a:sym typeface="Gill Sans"/>
        </a:defRPr>
      </a:lvl6pPr>
      <a:lvl7pPr marL="241101" marR="0" indent="2502098" algn="ctr" defTabSz="642937" latinLnBrk="0">
        <a:lnSpc>
          <a:spcPct val="100000"/>
        </a:lnSpc>
        <a:spcBef>
          <a:spcPts val="0"/>
        </a:spcBef>
        <a:spcAft>
          <a:spcPts val="0"/>
        </a:spcAft>
        <a:buClrTx/>
        <a:buSzTx/>
        <a:buFontTx/>
        <a:buNone/>
        <a:tabLst/>
        <a:defRPr sz="2400" b="0" i="0" u="none" strike="noStrike" cap="none" spc="0" baseline="0">
          <a:ln>
            <a:noFill/>
          </a:ln>
          <a:solidFill>
            <a:srgbClr val="000000"/>
          </a:solidFill>
          <a:uFillTx/>
          <a:latin typeface="Gill Sans"/>
          <a:ea typeface="Gill Sans"/>
          <a:cs typeface="Gill Sans"/>
          <a:sym typeface="Gill Sans"/>
        </a:defRPr>
      </a:lvl7pPr>
      <a:lvl8pPr marL="241101" marR="0" indent="2959298" algn="ctr" defTabSz="642937" latinLnBrk="0">
        <a:lnSpc>
          <a:spcPct val="100000"/>
        </a:lnSpc>
        <a:spcBef>
          <a:spcPts val="0"/>
        </a:spcBef>
        <a:spcAft>
          <a:spcPts val="0"/>
        </a:spcAft>
        <a:buClrTx/>
        <a:buSzTx/>
        <a:buFontTx/>
        <a:buNone/>
        <a:tabLst/>
        <a:defRPr sz="2400" b="0" i="0" u="none" strike="noStrike" cap="none" spc="0" baseline="0">
          <a:ln>
            <a:noFill/>
          </a:ln>
          <a:solidFill>
            <a:srgbClr val="000000"/>
          </a:solidFill>
          <a:uFillTx/>
          <a:latin typeface="Gill Sans"/>
          <a:ea typeface="Gill Sans"/>
          <a:cs typeface="Gill Sans"/>
          <a:sym typeface="Gill Sans"/>
        </a:defRPr>
      </a:lvl8pPr>
      <a:lvl9pPr marL="241101" marR="0" indent="3416498" algn="ctr" defTabSz="642937" latinLnBrk="0">
        <a:lnSpc>
          <a:spcPct val="100000"/>
        </a:lnSpc>
        <a:spcBef>
          <a:spcPts val="0"/>
        </a:spcBef>
        <a:spcAft>
          <a:spcPts val="0"/>
        </a:spcAft>
        <a:buClrTx/>
        <a:buSzTx/>
        <a:buFontTx/>
        <a:buNone/>
        <a:tabLst/>
        <a:defRPr sz="2400" b="0" i="0" u="none" strike="noStrike" cap="none" spc="0" baseline="0">
          <a:ln>
            <a:noFill/>
          </a:ln>
          <a:solidFill>
            <a:srgbClr val="000000"/>
          </a:solidFill>
          <a:uFillTx/>
          <a:latin typeface="Gill Sans"/>
          <a:ea typeface="Gill Sans"/>
          <a:cs typeface="Gill Sans"/>
          <a:sym typeface="Gill Sans"/>
        </a:defRPr>
      </a:lvl9pPr>
    </p:bodyStyle>
    <p:otherStyle>
      <a:lvl1pPr marL="0" marR="0" indent="0" algn="r" defTabSz="642937" latinLnBrk="0">
        <a:lnSpc>
          <a:spcPct val="100000"/>
        </a:lnSpc>
        <a:spcBef>
          <a:spcPts val="0"/>
        </a:spcBef>
        <a:spcAft>
          <a:spcPts val="0"/>
        </a:spcAft>
        <a:buClrTx/>
        <a:buSzTx/>
        <a:buFontTx/>
        <a:buNone/>
        <a:tabLst/>
        <a:defRPr sz="800" b="0" i="0" u="none" strike="noStrike" cap="none" spc="0" baseline="0">
          <a:ln>
            <a:noFill/>
          </a:ln>
          <a:solidFill>
            <a:schemeClr val="tx1"/>
          </a:solidFill>
          <a:uFillTx/>
          <a:latin typeface="+mn-lt"/>
          <a:ea typeface="+mn-ea"/>
          <a:cs typeface="+mn-cs"/>
          <a:sym typeface="Gill Sans"/>
        </a:defRPr>
      </a:lvl1pPr>
      <a:lvl2pPr marL="0" marR="0" indent="457200" algn="r" defTabSz="642937" latinLnBrk="0">
        <a:lnSpc>
          <a:spcPct val="100000"/>
        </a:lnSpc>
        <a:spcBef>
          <a:spcPts val="0"/>
        </a:spcBef>
        <a:spcAft>
          <a:spcPts val="0"/>
        </a:spcAft>
        <a:buClrTx/>
        <a:buSzTx/>
        <a:buFontTx/>
        <a:buNone/>
        <a:tabLst/>
        <a:defRPr sz="800" b="0" i="0" u="none" strike="noStrike" cap="none" spc="0" baseline="0">
          <a:ln>
            <a:noFill/>
          </a:ln>
          <a:solidFill>
            <a:schemeClr val="tx1"/>
          </a:solidFill>
          <a:uFillTx/>
          <a:latin typeface="+mn-lt"/>
          <a:ea typeface="+mn-ea"/>
          <a:cs typeface="+mn-cs"/>
          <a:sym typeface="Gill Sans"/>
        </a:defRPr>
      </a:lvl2pPr>
      <a:lvl3pPr marL="0" marR="0" indent="914400" algn="r" defTabSz="642937" latinLnBrk="0">
        <a:lnSpc>
          <a:spcPct val="100000"/>
        </a:lnSpc>
        <a:spcBef>
          <a:spcPts val="0"/>
        </a:spcBef>
        <a:spcAft>
          <a:spcPts val="0"/>
        </a:spcAft>
        <a:buClrTx/>
        <a:buSzTx/>
        <a:buFontTx/>
        <a:buNone/>
        <a:tabLst/>
        <a:defRPr sz="800" b="0" i="0" u="none" strike="noStrike" cap="none" spc="0" baseline="0">
          <a:ln>
            <a:noFill/>
          </a:ln>
          <a:solidFill>
            <a:schemeClr val="tx1"/>
          </a:solidFill>
          <a:uFillTx/>
          <a:latin typeface="+mn-lt"/>
          <a:ea typeface="+mn-ea"/>
          <a:cs typeface="+mn-cs"/>
          <a:sym typeface="Gill Sans"/>
        </a:defRPr>
      </a:lvl3pPr>
      <a:lvl4pPr marL="0" marR="0" indent="1371600" algn="r" defTabSz="642937" latinLnBrk="0">
        <a:lnSpc>
          <a:spcPct val="100000"/>
        </a:lnSpc>
        <a:spcBef>
          <a:spcPts val="0"/>
        </a:spcBef>
        <a:spcAft>
          <a:spcPts val="0"/>
        </a:spcAft>
        <a:buClrTx/>
        <a:buSzTx/>
        <a:buFontTx/>
        <a:buNone/>
        <a:tabLst/>
        <a:defRPr sz="800" b="0" i="0" u="none" strike="noStrike" cap="none" spc="0" baseline="0">
          <a:ln>
            <a:noFill/>
          </a:ln>
          <a:solidFill>
            <a:schemeClr val="tx1"/>
          </a:solidFill>
          <a:uFillTx/>
          <a:latin typeface="+mn-lt"/>
          <a:ea typeface="+mn-ea"/>
          <a:cs typeface="+mn-cs"/>
          <a:sym typeface="Gill Sans"/>
        </a:defRPr>
      </a:lvl4pPr>
      <a:lvl5pPr marL="0" marR="0" indent="1828800" algn="r" defTabSz="642937" latinLnBrk="0">
        <a:lnSpc>
          <a:spcPct val="100000"/>
        </a:lnSpc>
        <a:spcBef>
          <a:spcPts val="0"/>
        </a:spcBef>
        <a:spcAft>
          <a:spcPts val="0"/>
        </a:spcAft>
        <a:buClrTx/>
        <a:buSzTx/>
        <a:buFontTx/>
        <a:buNone/>
        <a:tabLst/>
        <a:defRPr sz="800" b="0" i="0" u="none" strike="noStrike" cap="none" spc="0" baseline="0">
          <a:ln>
            <a:noFill/>
          </a:ln>
          <a:solidFill>
            <a:schemeClr val="tx1"/>
          </a:solidFill>
          <a:uFillTx/>
          <a:latin typeface="+mn-lt"/>
          <a:ea typeface="+mn-ea"/>
          <a:cs typeface="+mn-cs"/>
          <a:sym typeface="Gill Sans"/>
        </a:defRPr>
      </a:lvl5pPr>
      <a:lvl6pPr marL="0" marR="0" indent="0" algn="r" defTabSz="642937" latinLnBrk="0">
        <a:lnSpc>
          <a:spcPct val="100000"/>
        </a:lnSpc>
        <a:spcBef>
          <a:spcPts val="0"/>
        </a:spcBef>
        <a:spcAft>
          <a:spcPts val="0"/>
        </a:spcAft>
        <a:buClrTx/>
        <a:buSzTx/>
        <a:buFontTx/>
        <a:buNone/>
        <a:tabLst/>
        <a:defRPr sz="800" b="0" i="0" u="none" strike="noStrike" cap="none" spc="0" baseline="0">
          <a:ln>
            <a:noFill/>
          </a:ln>
          <a:solidFill>
            <a:schemeClr val="tx1"/>
          </a:solidFill>
          <a:uFillTx/>
          <a:latin typeface="+mn-lt"/>
          <a:ea typeface="+mn-ea"/>
          <a:cs typeface="+mn-cs"/>
          <a:sym typeface="Gill Sans"/>
        </a:defRPr>
      </a:lvl6pPr>
      <a:lvl7pPr marL="0" marR="0" indent="0" algn="r" defTabSz="642937" latinLnBrk="0">
        <a:lnSpc>
          <a:spcPct val="100000"/>
        </a:lnSpc>
        <a:spcBef>
          <a:spcPts val="0"/>
        </a:spcBef>
        <a:spcAft>
          <a:spcPts val="0"/>
        </a:spcAft>
        <a:buClrTx/>
        <a:buSzTx/>
        <a:buFontTx/>
        <a:buNone/>
        <a:tabLst/>
        <a:defRPr sz="800" b="0" i="0" u="none" strike="noStrike" cap="none" spc="0" baseline="0">
          <a:ln>
            <a:noFill/>
          </a:ln>
          <a:solidFill>
            <a:schemeClr val="tx1"/>
          </a:solidFill>
          <a:uFillTx/>
          <a:latin typeface="+mn-lt"/>
          <a:ea typeface="+mn-ea"/>
          <a:cs typeface="+mn-cs"/>
          <a:sym typeface="Gill Sans"/>
        </a:defRPr>
      </a:lvl7pPr>
      <a:lvl8pPr marL="0" marR="0" indent="0" algn="r" defTabSz="642937" latinLnBrk="0">
        <a:lnSpc>
          <a:spcPct val="100000"/>
        </a:lnSpc>
        <a:spcBef>
          <a:spcPts val="0"/>
        </a:spcBef>
        <a:spcAft>
          <a:spcPts val="0"/>
        </a:spcAft>
        <a:buClrTx/>
        <a:buSzTx/>
        <a:buFontTx/>
        <a:buNone/>
        <a:tabLst/>
        <a:defRPr sz="800" b="0" i="0" u="none" strike="noStrike" cap="none" spc="0" baseline="0">
          <a:ln>
            <a:noFill/>
          </a:ln>
          <a:solidFill>
            <a:schemeClr val="tx1"/>
          </a:solidFill>
          <a:uFillTx/>
          <a:latin typeface="+mn-lt"/>
          <a:ea typeface="+mn-ea"/>
          <a:cs typeface="+mn-cs"/>
          <a:sym typeface="Gill Sans"/>
        </a:defRPr>
      </a:lvl8pPr>
      <a:lvl9pPr marL="0" marR="0" indent="0" algn="r" defTabSz="642937" latinLnBrk="0">
        <a:lnSpc>
          <a:spcPct val="100000"/>
        </a:lnSpc>
        <a:spcBef>
          <a:spcPts val="0"/>
        </a:spcBef>
        <a:spcAft>
          <a:spcPts val="0"/>
        </a:spcAft>
        <a:buClrTx/>
        <a:buSzTx/>
        <a:buFontTx/>
        <a:buNone/>
        <a:tabLst/>
        <a:defRPr sz="800" b="0" i="0" u="none" strike="noStrike" cap="none" spc="0" baseline="0">
          <a:ln>
            <a:noFill/>
          </a:ln>
          <a:solidFill>
            <a:schemeClr val="tx1"/>
          </a:solidFill>
          <a:uFillTx/>
          <a:latin typeface="+mn-lt"/>
          <a:ea typeface="+mn-ea"/>
          <a:cs typeface="+mn-cs"/>
          <a:sym typeface="Gill San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hyperlink" Target="https://www.implementation.eu/"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ama-roi-calculator.appspot.com/"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strategie.gouv.fr/publications/what-works-centres-britanniques-enseignements-politiques-fondees-preuve-france" TargetMode="External"/><Relationship Id="rId1" Type="http://schemas.openxmlformats.org/officeDocument/2006/relationships/slideLayout" Target="../slideLayouts/slideLayout2.xml"/><Relationship Id="rId4" Type="http://schemas.openxmlformats.org/officeDocument/2006/relationships/image" Target="../media/image8.tif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 name="Extensive overview over prevention interventions (slide of Pr Faggiano, Paris, MILDECA 23 novembre 2012)"/>
          <p:cNvSpPr txBox="1">
            <a:spLocks noGrp="1"/>
          </p:cNvSpPr>
          <p:nvPr>
            <p:ph type="title"/>
          </p:nvPr>
        </p:nvSpPr>
        <p:spPr>
          <a:prstGeom prst="rect">
            <a:avLst/>
          </a:prstGeom>
        </p:spPr>
        <p:txBody>
          <a:bodyPr>
            <a:noAutofit/>
          </a:bodyPr>
          <a:lstStyle>
            <a:lvl1pPr defTabSz="704087">
              <a:defRPr sz="2772"/>
            </a:lvl1pPr>
          </a:lstStyle>
          <a:p>
            <a:r>
              <a:rPr lang="fr-FR" sz="1800" dirty="0"/>
              <a:t>Implémentation : une société savante européenne</a:t>
            </a:r>
            <a:endParaRPr sz="1800" dirty="0"/>
          </a:p>
        </p:txBody>
      </p:sp>
      <p:sp>
        <p:nvSpPr>
          <p:cNvPr id="416" name="Cochrane Reviews Overview of intervention for the prevention of…"/>
          <p:cNvSpPr txBox="1"/>
          <p:nvPr/>
        </p:nvSpPr>
        <p:spPr>
          <a:xfrm>
            <a:off x="488950" y="4756512"/>
            <a:ext cx="8775700" cy="461665"/>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marL="285750" indent="-285750" defTabSz="914400">
              <a:buSzPct val="100000"/>
              <a:buChar char="-"/>
              <a:defRPr sz="2400">
                <a:latin typeface="+mn-lt"/>
                <a:ea typeface="+mn-ea"/>
                <a:cs typeface="+mn-cs"/>
                <a:sym typeface="Arial"/>
              </a:defRPr>
            </a:pPr>
            <a:endParaRPr lang="fr-FR" dirty="0"/>
          </a:p>
        </p:txBody>
      </p:sp>
      <p:pic>
        <p:nvPicPr>
          <p:cNvPr id="5" name="Bildobjekt 4" descr="En bild som visar person, foto, kvinna, man&#10;&#10;Automatiskt genererad beskrivning">
            <a:extLst>
              <a:ext uri="{FF2B5EF4-FFF2-40B4-BE49-F238E27FC236}">
                <a16:creationId xmlns:a16="http://schemas.microsoft.com/office/drawing/2014/main" xmlns="" id="{B1F3D944-4E5E-174E-A964-8A3BBB558A02}"/>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1000891"/>
            <a:ext cx="9144000" cy="4446257"/>
          </a:xfrm>
          <a:prstGeom prst="rect">
            <a:avLst/>
          </a:prstGeom>
        </p:spPr>
      </p:pic>
      <p:pic>
        <p:nvPicPr>
          <p:cNvPr id="7" name="Bildobjekt 6" descr="En bild som visar ritning&#10;&#10;Automatiskt genererad beskrivning">
            <a:extLst>
              <a:ext uri="{FF2B5EF4-FFF2-40B4-BE49-F238E27FC236}">
                <a16:creationId xmlns:a16="http://schemas.microsoft.com/office/drawing/2014/main" xmlns="" id="{DBF7E7BB-6143-9D4E-93E4-4B0F67396076}"/>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649512" y="5447148"/>
            <a:ext cx="4158967" cy="1015436"/>
          </a:xfrm>
          <a:prstGeom prst="rect">
            <a:avLst/>
          </a:prstGeom>
        </p:spPr>
      </p:pic>
      <p:sp>
        <p:nvSpPr>
          <p:cNvPr id="10" name="Ancienneté…">
            <a:extLst>
              <a:ext uri="{FF2B5EF4-FFF2-40B4-BE49-F238E27FC236}">
                <a16:creationId xmlns:a16="http://schemas.microsoft.com/office/drawing/2014/main" xmlns="" id="{6594F0CA-192B-1B45-8C28-DDCD5E445A87}"/>
              </a:ext>
            </a:extLst>
          </p:cNvPr>
          <p:cNvSpPr txBox="1">
            <a:spLocks/>
          </p:cNvSpPr>
          <p:nvPr/>
        </p:nvSpPr>
        <p:spPr>
          <a:xfrm>
            <a:off x="179676" y="6460722"/>
            <a:ext cx="8784647" cy="461666"/>
          </a:xfrm>
          <a:prstGeom prst="rect">
            <a:avLst/>
          </a:prstGeom>
          <a:ln w="12700">
            <a:miter lim="400000"/>
          </a:ln>
          <a:extLst>
            <a:ext uri="{C572A759-6A51-4108-AA02-DFA0A04FC94B}">
              <ma14:wrappingTextBoxFlag xmlns:ma14="http://schemas.microsoft.com/office/mac/drawingml/2011/main" xmlns="" val="1"/>
            </a:ext>
          </a:extLst>
        </p:spPr>
        <p:txBody>
          <a:bodyPr lIns="35718" tIns="35718" rIns="35718" bIns="35718" anchor="ctr">
            <a:noAutofit/>
          </a:bodyPr>
          <a:lstStyle>
            <a:lvl1pPr marL="0" marR="0" indent="0" algn="l" defTabSz="914400" latinLnBrk="0">
              <a:lnSpc>
                <a:spcPct val="110000"/>
              </a:lnSpc>
              <a:spcBef>
                <a:spcPts val="1200"/>
              </a:spcBef>
              <a:spcAft>
                <a:spcPts val="0"/>
              </a:spcAft>
              <a:buClrTx/>
              <a:buSzTx/>
              <a:buFontTx/>
              <a:buNone/>
              <a:tabLst/>
              <a:defRPr sz="1300" b="1" i="0" u="none" strike="noStrike" cap="all" spc="0" baseline="0">
                <a:ln>
                  <a:noFill/>
                </a:ln>
                <a:solidFill>
                  <a:schemeClr val="accent1"/>
                </a:solidFill>
                <a:uFillTx/>
                <a:latin typeface="Arial"/>
                <a:ea typeface="Arial"/>
                <a:cs typeface="Arial"/>
                <a:sym typeface="Arial"/>
              </a:defRPr>
            </a:lvl1pPr>
            <a:lvl2pPr marL="0" marR="0" indent="0" algn="l" defTabSz="914400" latinLnBrk="0">
              <a:lnSpc>
                <a:spcPct val="110000"/>
              </a:lnSpc>
              <a:spcBef>
                <a:spcPts val="1200"/>
              </a:spcBef>
              <a:spcAft>
                <a:spcPts val="0"/>
              </a:spcAft>
              <a:buClrTx/>
              <a:buSzTx/>
              <a:buFontTx/>
              <a:buNone/>
              <a:tabLst/>
              <a:defRPr sz="1300" b="1" i="0" u="none" strike="noStrike" cap="all" spc="0" baseline="0">
                <a:ln>
                  <a:noFill/>
                </a:ln>
                <a:solidFill>
                  <a:schemeClr val="accent1"/>
                </a:solidFill>
                <a:uFillTx/>
                <a:latin typeface="Arial"/>
                <a:ea typeface="Arial"/>
                <a:cs typeface="Arial"/>
                <a:sym typeface="Arial"/>
              </a:defRPr>
            </a:lvl2pPr>
            <a:lvl3pPr marL="144000" marR="0" indent="-144000" algn="l" defTabSz="914400" latinLnBrk="0">
              <a:lnSpc>
                <a:spcPct val="110000"/>
              </a:lnSpc>
              <a:spcBef>
                <a:spcPts val="1200"/>
              </a:spcBef>
              <a:spcAft>
                <a:spcPts val="0"/>
              </a:spcAft>
              <a:buClrTx/>
              <a:buSzPct val="100000"/>
              <a:buFontTx/>
              <a:buChar char="•"/>
              <a:tabLst/>
              <a:defRPr sz="1300" b="1" i="0" u="none" strike="noStrike" cap="all" spc="0" baseline="0">
                <a:ln>
                  <a:noFill/>
                </a:ln>
                <a:solidFill>
                  <a:schemeClr val="accent1"/>
                </a:solidFill>
                <a:uFillTx/>
                <a:latin typeface="Arial"/>
                <a:ea typeface="Arial"/>
                <a:cs typeface="Arial"/>
                <a:sym typeface="Arial"/>
              </a:defRPr>
            </a:lvl3pPr>
            <a:lvl4pPr marL="144000" marR="0" indent="-144000" algn="l" defTabSz="914400" latinLnBrk="0">
              <a:lnSpc>
                <a:spcPct val="110000"/>
              </a:lnSpc>
              <a:spcBef>
                <a:spcPts val="1200"/>
              </a:spcBef>
              <a:spcAft>
                <a:spcPts val="0"/>
              </a:spcAft>
              <a:buClrTx/>
              <a:buSzPct val="100000"/>
              <a:buFontTx/>
              <a:buChar char="•"/>
              <a:tabLst/>
              <a:defRPr sz="1300" b="1" i="0" u="none" strike="noStrike" cap="all" spc="0" baseline="0">
                <a:ln>
                  <a:noFill/>
                </a:ln>
                <a:solidFill>
                  <a:schemeClr val="accent1"/>
                </a:solidFill>
                <a:uFillTx/>
                <a:latin typeface="Arial"/>
                <a:ea typeface="Arial"/>
                <a:cs typeface="Arial"/>
                <a:sym typeface="Arial"/>
              </a:defRPr>
            </a:lvl4pPr>
            <a:lvl5pPr marL="288000" marR="0" indent="-144000" algn="l" defTabSz="914400" latinLnBrk="0">
              <a:lnSpc>
                <a:spcPct val="110000"/>
              </a:lnSpc>
              <a:spcBef>
                <a:spcPts val="1200"/>
              </a:spcBef>
              <a:spcAft>
                <a:spcPts val="0"/>
              </a:spcAft>
              <a:buClrTx/>
              <a:buSzPct val="100000"/>
              <a:buFontTx/>
              <a:buChar char="-"/>
              <a:tabLst/>
              <a:defRPr sz="1300" b="1" i="0" u="none" strike="noStrike" cap="all" spc="0" baseline="0">
                <a:ln>
                  <a:noFill/>
                </a:ln>
                <a:solidFill>
                  <a:schemeClr val="accent1"/>
                </a:solidFill>
                <a:uFillTx/>
                <a:latin typeface="Arial"/>
                <a:ea typeface="Arial"/>
                <a:cs typeface="Arial"/>
                <a:sym typeface="Arial"/>
              </a:defRPr>
            </a:lvl5pPr>
            <a:lvl6pPr marL="241101" marR="0" indent="2044898" algn="ctr" defTabSz="642937" latinLnBrk="0">
              <a:lnSpc>
                <a:spcPct val="100000"/>
              </a:lnSpc>
              <a:spcBef>
                <a:spcPts val="0"/>
              </a:spcBef>
              <a:spcAft>
                <a:spcPts val="0"/>
              </a:spcAft>
              <a:buClrTx/>
              <a:buSzTx/>
              <a:buFontTx/>
              <a:buNone/>
              <a:tabLst/>
              <a:defRPr sz="2400" b="0" i="0" u="none" strike="noStrike" cap="none" spc="0" baseline="0">
                <a:ln>
                  <a:noFill/>
                </a:ln>
                <a:solidFill>
                  <a:srgbClr val="000000"/>
                </a:solidFill>
                <a:uFillTx/>
                <a:latin typeface="Gill Sans"/>
                <a:ea typeface="Gill Sans"/>
                <a:cs typeface="Gill Sans"/>
                <a:sym typeface="Gill Sans"/>
              </a:defRPr>
            </a:lvl6pPr>
            <a:lvl7pPr marL="241101" marR="0" indent="2502098" algn="ctr" defTabSz="642937" latinLnBrk="0">
              <a:lnSpc>
                <a:spcPct val="100000"/>
              </a:lnSpc>
              <a:spcBef>
                <a:spcPts val="0"/>
              </a:spcBef>
              <a:spcAft>
                <a:spcPts val="0"/>
              </a:spcAft>
              <a:buClrTx/>
              <a:buSzTx/>
              <a:buFontTx/>
              <a:buNone/>
              <a:tabLst/>
              <a:defRPr sz="2400" b="0" i="0" u="none" strike="noStrike" cap="none" spc="0" baseline="0">
                <a:ln>
                  <a:noFill/>
                </a:ln>
                <a:solidFill>
                  <a:srgbClr val="000000"/>
                </a:solidFill>
                <a:uFillTx/>
                <a:latin typeface="Gill Sans"/>
                <a:ea typeface="Gill Sans"/>
                <a:cs typeface="Gill Sans"/>
                <a:sym typeface="Gill Sans"/>
              </a:defRPr>
            </a:lvl7pPr>
            <a:lvl8pPr marL="241101" marR="0" indent="2959298" algn="ctr" defTabSz="642937" latinLnBrk="0">
              <a:lnSpc>
                <a:spcPct val="100000"/>
              </a:lnSpc>
              <a:spcBef>
                <a:spcPts val="0"/>
              </a:spcBef>
              <a:spcAft>
                <a:spcPts val="0"/>
              </a:spcAft>
              <a:buClrTx/>
              <a:buSzTx/>
              <a:buFontTx/>
              <a:buNone/>
              <a:tabLst/>
              <a:defRPr sz="2400" b="0" i="0" u="none" strike="noStrike" cap="none" spc="0" baseline="0">
                <a:ln>
                  <a:noFill/>
                </a:ln>
                <a:solidFill>
                  <a:srgbClr val="000000"/>
                </a:solidFill>
                <a:uFillTx/>
                <a:latin typeface="Gill Sans"/>
                <a:ea typeface="Gill Sans"/>
                <a:cs typeface="Gill Sans"/>
                <a:sym typeface="Gill Sans"/>
              </a:defRPr>
            </a:lvl8pPr>
            <a:lvl9pPr marL="241101" marR="0" indent="3416498" algn="ctr" defTabSz="642937" latinLnBrk="0">
              <a:lnSpc>
                <a:spcPct val="100000"/>
              </a:lnSpc>
              <a:spcBef>
                <a:spcPts val="0"/>
              </a:spcBef>
              <a:spcAft>
                <a:spcPts val="0"/>
              </a:spcAft>
              <a:buClrTx/>
              <a:buSzTx/>
              <a:buFontTx/>
              <a:buNone/>
              <a:tabLst/>
              <a:defRPr sz="2400" b="0" i="0" u="none" strike="noStrike" cap="none" spc="0" baseline="0">
                <a:ln>
                  <a:noFill/>
                </a:ln>
                <a:solidFill>
                  <a:srgbClr val="000000"/>
                </a:solidFill>
                <a:uFillTx/>
                <a:latin typeface="Gill Sans"/>
                <a:ea typeface="Gill Sans"/>
                <a:cs typeface="Gill Sans"/>
                <a:sym typeface="Gill Sans"/>
              </a:defRPr>
            </a:lvl9pPr>
          </a:lstStyle>
          <a:p>
            <a:pPr lvl="1" defTabSz="176629" hangingPunct="1">
              <a:lnSpc>
                <a:spcPct val="100000"/>
              </a:lnSpc>
              <a:defRPr sz="1204" cap="none">
                <a:solidFill>
                  <a:srgbClr val="000000"/>
                </a:solidFill>
                <a:latin typeface="+mn-lt"/>
                <a:ea typeface="+mn-ea"/>
                <a:cs typeface="+mn-cs"/>
                <a:sym typeface="Helvetica"/>
              </a:defRPr>
            </a:pPr>
            <a:endParaRPr lang="fr-FR" sz="2400" cap="none" dirty="0">
              <a:solidFill>
                <a:schemeClr val="tx1"/>
              </a:solidFill>
              <a:latin typeface="+mn-lt"/>
              <a:ea typeface="+mn-ea"/>
              <a:cs typeface="+mn-cs"/>
              <a:sym typeface="Helvetica"/>
            </a:endParaRPr>
          </a:p>
          <a:p>
            <a:pPr lvl="1" defTabSz="176629" hangingPunct="1">
              <a:lnSpc>
                <a:spcPct val="100000"/>
              </a:lnSpc>
              <a:defRPr sz="1204" cap="none">
                <a:solidFill>
                  <a:srgbClr val="000000"/>
                </a:solidFill>
                <a:latin typeface="+mn-lt"/>
                <a:ea typeface="+mn-ea"/>
                <a:cs typeface="+mn-cs"/>
                <a:sym typeface="Helvetica"/>
              </a:defRPr>
            </a:pPr>
            <a:r>
              <a:rPr lang="fr-FR" sz="2000" b="0" cap="none" dirty="0">
                <a:solidFill>
                  <a:schemeClr val="tx1"/>
                </a:solidFill>
                <a:latin typeface="+mn-lt"/>
                <a:ea typeface="+mn-ea"/>
                <a:cs typeface="+mn-cs"/>
                <a:sym typeface="Helvetica"/>
                <a:hlinkClick r:id="rId4"/>
              </a:rPr>
              <a:t>https://www.implementation.eu</a:t>
            </a:r>
            <a:r>
              <a:rPr lang="fr-FR" sz="2000" b="0" cap="none" dirty="0">
                <a:solidFill>
                  <a:schemeClr val="tx1"/>
                </a:solidFill>
                <a:latin typeface="+mn-lt"/>
                <a:ea typeface="+mn-ea"/>
                <a:cs typeface="+mn-cs"/>
                <a:sym typeface="Helvetica"/>
              </a:rPr>
              <a:t> accédé le 03/10/2019</a:t>
            </a:r>
          </a:p>
          <a:p>
            <a:pPr lvl="1" defTabSz="176629" hangingPunct="1">
              <a:lnSpc>
                <a:spcPct val="100000"/>
              </a:lnSpc>
              <a:defRPr sz="1204" cap="none">
                <a:solidFill>
                  <a:srgbClr val="000000"/>
                </a:solidFill>
                <a:latin typeface="+mn-lt"/>
                <a:ea typeface="+mn-ea"/>
                <a:cs typeface="+mn-cs"/>
                <a:sym typeface="Helvetica"/>
              </a:defRPr>
            </a:pPr>
            <a:endParaRPr lang="fr-FR" sz="2000" b="0" cap="none" dirty="0">
              <a:solidFill>
                <a:schemeClr val="tx1"/>
              </a:solidFill>
              <a:latin typeface="+mn-lt"/>
              <a:ea typeface="+mn-ea"/>
              <a:cs typeface="+mn-cs"/>
              <a:sym typeface="Helvetica"/>
            </a:endParaRPr>
          </a:p>
          <a:p>
            <a:pPr marL="457200" lvl="1" indent="-457200" defTabSz="176629" hangingPunct="1">
              <a:lnSpc>
                <a:spcPct val="100000"/>
              </a:lnSpc>
              <a:buFont typeface="Arial" panose="020B0604020202020204" pitchFamily="34" charset="0"/>
              <a:buChar char="•"/>
              <a:defRPr sz="1204" cap="none">
                <a:solidFill>
                  <a:srgbClr val="000000"/>
                </a:solidFill>
                <a:latin typeface="+mn-lt"/>
                <a:ea typeface="+mn-ea"/>
                <a:cs typeface="+mn-cs"/>
                <a:sym typeface="Helvetica"/>
              </a:defRPr>
            </a:pPr>
            <a:endParaRPr lang="fr-FR" sz="344" b="0" cap="none" dirty="0">
              <a:solidFill>
                <a:srgbClr val="000000"/>
              </a:solidFill>
              <a:latin typeface="Times"/>
              <a:ea typeface="Times"/>
              <a:cs typeface="Times"/>
              <a:sym typeface="Times"/>
            </a:endParaRPr>
          </a:p>
        </p:txBody>
      </p:sp>
    </p:spTree>
    <p:extLst>
      <p:ext uri="{BB962C8B-B14F-4D97-AF65-F5344CB8AC3E}">
        <p14:creationId xmlns:p14="http://schemas.microsoft.com/office/powerpoint/2010/main" xmlns="" val="3476201647"/>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capture d’écran&#10;&#10;Description générée automatiquement">
            <a:extLst>
              <a:ext uri="{FF2B5EF4-FFF2-40B4-BE49-F238E27FC236}">
                <a16:creationId xmlns:a16="http://schemas.microsoft.com/office/drawing/2014/main" xmlns="" id="{1132258C-1487-3546-BA6E-22C890ABEF9B}"/>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70163" y="884841"/>
            <a:ext cx="8603673" cy="4263879"/>
          </a:xfrm>
          <a:prstGeom prst="rect">
            <a:avLst/>
          </a:prstGeom>
        </p:spPr>
      </p:pic>
      <p:sp>
        <p:nvSpPr>
          <p:cNvPr id="5" name="Rectangle 4">
            <a:extLst>
              <a:ext uri="{FF2B5EF4-FFF2-40B4-BE49-F238E27FC236}">
                <a16:creationId xmlns:a16="http://schemas.microsoft.com/office/drawing/2014/main" xmlns="" id="{5ED4209B-65A2-D545-A86B-DB1964C75C41}"/>
              </a:ext>
            </a:extLst>
          </p:cNvPr>
          <p:cNvSpPr/>
          <p:nvPr/>
        </p:nvSpPr>
        <p:spPr>
          <a:xfrm>
            <a:off x="855796" y="5973159"/>
            <a:ext cx="7658617" cy="646331"/>
          </a:xfrm>
          <a:prstGeom prst="rect">
            <a:avLst/>
          </a:prstGeom>
        </p:spPr>
        <p:txBody>
          <a:bodyPr wrap="square">
            <a:spAutoFit/>
          </a:bodyPr>
          <a:lstStyle/>
          <a:p>
            <a:r>
              <a:rPr lang="fr-FR" dirty="0"/>
              <a:t>https://</a:t>
            </a:r>
            <a:r>
              <a:rPr lang="fr-FR" dirty="0" err="1"/>
              <a:t>www.cdc.gov</a:t>
            </a:r>
            <a:r>
              <a:rPr lang="fr-FR" dirty="0"/>
              <a:t>/</a:t>
            </a:r>
            <a:r>
              <a:rPr lang="fr-FR" dirty="0" err="1"/>
              <a:t>diabetes</a:t>
            </a:r>
            <a:r>
              <a:rPr lang="fr-FR" dirty="0"/>
              <a:t>/</a:t>
            </a:r>
            <a:r>
              <a:rPr lang="fr-FR" dirty="0" err="1"/>
              <a:t>prevention</a:t>
            </a:r>
            <a:r>
              <a:rPr lang="fr-FR" dirty="0"/>
              <a:t>/</a:t>
            </a:r>
            <a:r>
              <a:rPr lang="fr-FR" dirty="0" err="1"/>
              <a:t>index.html</a:t>
            </a:r>
            <a:r>
              <a:rPr lang="en" dirty="0"/>
              <a:t> </a:t>
            </a:r>
            <a:r>
              <a:rPr lang="en" dirty="0" err="1"/>
              <a:t>acc</a:t>
            </a:r>
            <a:r>
              <a:rPr lang="fr-FR" dirty="0" err="1"/>
              <a:t>édé</a:t>
            </a:r>
            <a:r>
              <a:rPr lang="en" dirty="0"/>
              <a:t> le 24/04/2019</a:t>
            </a:r>
          </a:p>
          <a:p>
            <a:endParaRPr lang="fr-FR" dirty="0"/>
          </a:p>
        </p:txBody>
      </p:sp>
    </p:spTree>
    <p:extLst>
      <p:ext uri="{BB962C8B-B14F-4D97-AF65-F5344CB8AC3E}">
        <p14:creationId xmlns:p14="http://schemas.microsoft.com/office/powerpoint/2010/main" xmlns="" val="1276292579"/>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70869DD5-0092-4042-8C48-2CC1A9427C11}"/>
              </a:ext>
            </a:extLst>
          </p:cNvPr>
          <p:cNvSpPr/>
          <p:nvPr/>
        </p:nvSpPr>
        <p:spPr>
          <a:xfrm>
            <a:off x="199443" y="3878876"/>
            <a:ext cx="8745113" cy="2677656"/>
          </a:xfrm>
          <a:prstGeom prst="rect">
            <a:avLst/>
          </a:prstGeom>
        </p:spPr>
        <p:txBody>
          <a:bodyPr wrap="square">
            <a:spAutoFit/>
          </a:bodyPr>
          <a:lstStyle/>
          <a:p>
            <a:r>
              <a:rPr lang="en-GB" sz="2400" b="1" dirty="0"/>
              <a:t>Quatre </a:t>
            </a:r>
            <a:r>
              <a:rPr lang="en-GB" sz="2400" b="1" dirty="0" err="1"/>
              <a:t>fonctions</a:t>
            </a:r>
            <a:r>
              <a:rPr lang="en-GB" sz="2400" b="1" dirty="0"/>
              <a:t> pour le </a:t>
            </a:r>
            <a:r>
              <a:rPr lang="en-GB" sz="2400" b="1" dirty="0" err="1"/>
              <a:t>déploiement</a:t>
            </a:r>
            <a:endParaRPr lang="en-GB" sz="2400" b="1" dirty="0"/>
          </a:p>
          <a:p>
            <a:pPr marL="342900" indent="-342900">
              <a:buFont typeface="+mj-lt"/>
              <a:buAutoNum type="arabicPeriod"/>
            </a:pPr>
            <a:r>
              <a:rPr lang="en-GB" sz="2400" dirty="0"/>
              <a:t>Former pour augmenter le </a:t>
            </a:r>
            <a:r>
              <a:rPr lang="en-GB" sz="2400" dirty="0" err="1"/>
              <a:t>nombre</a:t>
            </a:r>
            <a:r>
              <a:rPr lang="en-GB" sz="2400" dirty="0"/>
              <a:t> </a:t>
            </a:r>
            <a:r>
              <a:rPr lang="en-GB" sz="2400" dirty="0" err="1"/>
              <a:t>d’intervenants</a:t>
            </a:r>
            <a:r>
              <a:rPr lang="en-GB" sz="2400" dirty="0"/>
              <a:t> </a:t>
            </a:r>
            <a:r>
              <a:rPr lang="en-GB" sz="2400" dirty="0" err="1"/>
              <a:t>compétents</a:t>
            </a:r>
            <a:endParaRPr lang="en-GB" sz="2400" dirty="0"/>
          </a:p>
          <a:p>
            <a:pPr marL="342900" indent="-342900">
              <a:buFont typeface="+mj-lt"/>
              <a:buAutoNum type="arabicPeriod"/>
            </a:pPr>
            <a:r>
              <a:rPr lang="en-GB" sz="2400" dirty="0" err="1"/>
              <a:t>Avoir</a:t>
            </a:r>
            <a:r>
              <a:rPr lang="en-GB" sz="2400" dirty="0"/>
              <a:t> un programme de </a:t>
            </a:r>
            <a:r>
              <a:rPr lang="en-GB" sz="2400" dirty="0" err="1"/>
              <a:t>labelisation</a:t>
            </a:r>
            <a:r>
              <a:rPr lang="en-GB" sz="2400" dirty="0"/>
              <a:t> (assurance </a:t>
            </a:r>
            <a:r>
              <a:rPr lang="en-GB" sz="2400" dirty="0" err="1"/>
              <a:t>qualité</a:t>
            </a:r>
            <a:r>
              <a:rPr lang="en-GB" sz="2400" dirty="0"/>
              <a:t>)</a:t>
            </a:r>
          </a:p>
          <a:p>
            <a:pPr marL="342900" indent="-342900">
              <a:buFont typeface="+mj-lt"/>
              <a:buAutoNum type="arabicPeriod"/>
            </a:pPr>
            <a:r>
              <a:rPr lang="en-GB" sz="2400" dirty="0"/>
              <a:t>Augmenter le </a:t>
            </a:r>
            <a:r>
              <a:rPr lang="en-GB" sz="2400" dirty="0" err="1"/>
              <a:t>nombre</a:t>
            </a:r>
            <a:r>
              <a:rPr lang="en-GB" sz="2400" dirty="0"/>
              <a:t> de sites </a:t>
            </a:r>
            <a:r>
              <a:rPr lang="en-GB" sz="2400" dirty="0" err="1"/>
              <a:t>aptes</a:t>
            </a:r>
            <a:r>
              <a:rPr lang="en-GB" sz="2400" dirty="0"/>
              <a:t> </a:t>
            </a:r>
            <a:r>
              <a:rPr lang="en-GB" sz="2400" dirty="0" err="1"/>
              <a:t>à</a:t>
            </a:r>
            <a:r>
              <a:rPr lang="en-GB" sz="2400" dirty="0"/>
              <a:t> </a:t>
            </a:r>
            <a:r>
              <a:rPr lang="en-GB" sz="2400" dirty="0" err="1"/>
              <a:t>intervenir</a:t>
            </a:r>
            <a:endParaRPr lang="en-GB" sz="2400" dirty="0"/>
          </a:p>
          <a:p>
            <a:pPr marL="342900" indent="-342900">
              <a:buFont typeface="+mj-lt"/>
              <a:buAutoNum type="arabicPeriod"/>
            </a:pPr>
            <a:r>
              <a:rPr lang="en-GB" sz="2400" dirty="0" err="1"/>
              <a:t>Communiquer</a:t>
            </a:r>
            <a:r>
              <a:rPr lang="en-GB" sz="2400" dirty="0"/>
              <a:t> pour augmenter </a:t>
            </a:r>
            <a:r>
              <a:rPr lang="en-GB" sz="2400" dirty="0" err="1"/>
              <a:t>l’attractivité</a:t>
            </a:r>
            <a:r>
              <a:rPr lang="en-GB" sz="2400" dirty="0"/>
              <a:t> et la </a:t>
            </a:r>
            <a:r>
              <a:rPr lang="en-GB" sz="2400" dirty="0" err="1"/>
              <a:t>notoriété</a:t>
            </a:r>
            <a:r>
              <a:rPr lang="en-GB" sz="2400" dirty="0"/>
              <a:t> du programme</a:t>
            </a:r>
          </a:p>
        </p:txBody>
      </p:sp>
      <p:sp>
        <p:nvSpPr>
          <p:cNvPr id="8" name="ZoneTexte 7">
            <a:extLst>
              <a:ext uri="{FF2B5EF4-FFF2-40B4-BE49-F238E27FC236}">
                <a16:creationId xmlns:a16="http://schemas.microsoft.com/office/drawing/2014/main" xmlns="" id="{C7D52039-BC77-014F-AABE-F4740210A6F4}"/>
              </a:ext>
            </a:extLst>
          </p:cNvPr>
          <p:cNvSpPr txBox="1"/>
          <p:nvPr/>
        </p:nvSpPr>
        <p:spPr>
          <a:xfrm>
            <a:off x="6289964" y="1877647"/>
            <a:ext cx="2654592" cy="1477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r>
              <a:rPr lang="en-US" sz="1600" i="1" dirty="0">
                <a:latin typeface="Arial Narrow" panose="020B0604020202020204" pitchFamily="34" charset="0"/>
                <a:cs typeface="Arial Narrow" panose="020B0604020202020204" pitchFamily="34" charset="0"/>
              </a:rPr>
              <a:t>Albright AL, Gregg EW. Preventing type 2 diabetes in communities across the U.S.: the National Diabetes Prevention Program. Am J </a:t>
            </a:r>
            <a:r>
              <a:rPr lang="en-US" sz="1600" i="1" dirty="0" err="1">
                <a:latin typeface="Arial Narrow" panose="020B0604020202020204" pitchFamily="34" charset="0"/>
                <a:cs typeface="Arial Narrow" panose="020B0604020202020204" pitchFamily="34" charset="0"/>
              </a:rPr>
              <a:t>Prev</a:t>
            </a:r>
            <a:r>
              <a:rPr lang="en-US" sz="1600" i="1" dirty="0">
                <a:latin typeface="Arial Narrow" panose="020B0604020202020204" pitchFamily="34" charset="0"/>
                <a:cs typeface="Arial Narrow" panose="020B0604020202020204" pitchFamily="34" charset="0"/>
              </a:rPr>
              <a:t> Med. 2013;44(4 </a:t>
            </a:r>
            <a:r>
              <a:rPr lang="en-US" sz="1600" i="1" dirty="0" err="1">
                <a:latin typeface="Arial Narrow" panose="020B0604020202020204" pitchFamily="34" charset="0"/>
                <a:cs typeface="Arial Narrow" panose="020B0604020202020204" pitchFamily="34" charset="0"/>
              </a:rPr>
              <a:t>Suppl</a:t>
            </a:r>
            <a:r>
              <a:rPr lang="en-US" sz="1600" i="1" dirty="0">
                <a:latin typeface="Arial Narrow" panose="020B0604020202020204" pitchFamily="34" charset="0"/>
                <a:cs typeface="Arial Narrow" panose="020B0604020202020204" pitchFamily="34" charset="0"/>
              </a:rPr>
              <a:t> 4):S346-51.</a:t>
            </a:r>
            <a:endParaRPr lang="fr-FR" sz="1600" i="1" dirty="0">
              <a:latin typeface="Arial Narrow" panose="020B0604020202020204" pitchFamily="34" charset="0"/>
              <a:cs typeface="Arial Narrow" panose="020B0604020202020204" pitchFamily="34" charset="0"/>
            </a:endParaRPr>
          </a:p>
        </p:txBody>
      </p:sp>
      <p:pic>
        <p:nvPicPr>
          <p:cNvPr id="3" name="Image 2">
            <a:extLst>
              <a:ext uri="{FF2B5EF4-FFF2-40B4-BE49-F238E27FC236}">
                <a16:creationId xmlns:a16="http://schemas.microsoft.com/office/drawing/2014/main" xmlns="" id="{BF3DFD33-A65A-CF49-A929-5AB24C148A73}"/>
              </a:ext>
            </a:extLst>
          </p:cNvPr>
          <p:cNvPicPr>
            <a:picLocks noChangeAspect="1"/>
          </p:cNvPicPr>
          <p:nvPr/>
        </p:nvPicPr>
        <p:blipFill>
          <a:blip r:embed="rId3" cstate="print"/>
          <a:stretch>
            <a:fillRect/>
          </a:stretch>
        </p:blipFill>
        <p:spPr>
          <a:xfrm>
            <a:off x="199443" y="301468"/>
            <a:ext cx="5600700" cy="3683000"/>
          </a:xfrm>
          <a:prstGeom prst="rect">
            <a:avLst/>
          </a:prstGeom>
        </p:spPr>
      </p:pic>
    </p:spTree>
    <p:extLst>
      <p:ext uri="{BB962C8B-B14F-4D97-AF65-F5344CB8AC3E}">
        <p14:creationId xmlns:p14="http://schemas.microsoft.com/office/powerpoint/2010/main" xmlns="" val="3449487602"/>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 name="Extensive overview over prevention interventions (slide of Pr Faggiano, Paris, MILDECA 23 novembre 2012)"/>
          <p:cNvSpPr txBox="1">
            <a:spLocks noGrp="1"/>
          </p:cNvSpPr>
          <p:nvPr>
            <p:ph type="title"/>
          </p:nvPr>
        </p:nvSpPr>
        <p:spPr>
          <a:prstGeom prst="rect">
            <a:avLst/>
          </a:prstGeom>
        </p:spPr>
        <p:txBody>
          <a:bodyPr>
            <a:noAutofit/>
          </a:bodyPr>
          <a:lstStyle>
            <a:lvl1pPr defTabSz="704087">
              <a:defRPr sz="2772"/>
            </a:lvl1pPr>
          </a:lstStyle>
          <a:p>
            <a:r>
              <a:rPr lang="fr-FR" sz="1800" dirty="0"/>
              <a:t>Témoignages</a:t>
            </a:r>
            <a:endParaRPr sz="1800" dirty="0"/>
          </a:p>
        </p:txBody>
      </p:sp>
      <p:pic>
        <p:nvPicPr>
          <p:cNvPr id="4" name="Image 3" descr="Une image contenant capture d’écran&#10;&#10;Description générée automatiquement">
            <a:extLst>
              <a:ext uri="{FF2B5EF4-FFF2-40B4-BE49-F238E27FC236}">
                <a16:creationId xmlns:a16="http://schemas.microsoft.com/office/drawing/2014/main" xmlns="" id="{CA790B5C-B1BC-524B-8213-7A4FAB2DCB84}"/>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1529201"/>
            <a:ext cx="9144000" cy="4575451"/>
          </a:xfrm>
          <a:prstGeom prst="rect">
            <a:avLst/>
          </a:prstGeom>
        </p:spPr>
      </p:pic>
      <p:sp>
        <p:nvSpPr>
          <p:cNvPr id="5" name="Rectangle 4">
            <a:extLst>
              <a:ext uri="{FF2B5EF4-FFF2-40B4-BE49-F238E27FC236}">
                <a16:creationId xmlns:a16="http://schemas.microsoft.com/office/drawing/2014/main" xmlns="" id="{6EA7F777-C58E-AF43-87B4-96C2F4178720}"/>
              </a:ext>
            </a:extLst>
          </p:cNvPr>
          <p:cNvSpPr/>
          <p:nvPr/>
        </p:nvSpPr>
        <p:spPr>
          <a:xfrm>
            <a:off x="930746" y="6211669"/>
            <a:ext cx="7658617" cy="646331"/>
          </a:xfrm>
          <a:prstGeom prst="rect">
            <a:avLst/>
          </a:prstGeom>
        </p:spPr>
        <p:txBody>
          <a:bodyPr wrap="square">
            <a:spAutoFit/>
          </a:bodyPr>
          <a:lstStyle/>
          <a:p>
            <a:r>
              <a:rPr lang="fr-FR" dirty="0"/>
              <a:t>https://</a:t>
            </a:r>
            <a:r>
              <a:rPr lang="fr-FR" dirty="0" err="1"/>
              <a:t>www.cdc.gov</a:t>
            </a:r>
            <a:r>
              <a:rPr lang="fr-FR" dirty="0"/>
              <a:t>/</a:t>
            </a:r>
            <a:r>
              <a:rPr lang="fr-FR" dirty="0" err="1"/>
              <a:t>diabetes</a:t>
            </a:r>
            <a:r>
              <a:rPr lang="fr-FR" dirty="0"/>
              <a:t>/</a:t>
            </a:r>
            <a:r>
              <a:rPr lang="fr-FR" dirty="0" err="1"/>
              <a:t>prevention</a:t>
            </a:r>
            <a:r>
              <a:rPr lang="fr-FR" dirty="0"/>
              <a:t>/</a:t>
            </a:r>
            <a:r>
              <a:rPr lang="fr-FR" dirty="0" err="1"/>
              <a:t>index.html</a:t>
            </a:r>
            <a:r>
              <a:rPr lang="en" dirty="0"/>
              <a:t> </a:t>
            </a:r>
            <a:r>
              <a:rPr lang="en" dirty="0" err="1"/>
              <a:t>acc</a:t>
            </a:r>
            <a:r>
              <a:rPr lang="fr-FR" dirty="0" err="1"/>
              <a:t>édé</a:t>
            </a:r>
            <a:r>
              <a:rPr lang="en" dirty="0"/>
              <a:t> le 24/04/2019</a:t>
            </a:r>
          </a:p>
          <a:p>
            <a:endParaRPr lang="fr-FR" dirty="0"/>
          </a:p>
        </p:txBody>
      </p:sp>
    </p:spTree>
    <p:extLst>
      <p:ext uri="{BB962C8B-B14F-4D97-AF65-F5344CB8AC3E}">
        <p14:creationId xmlns:p14="http://schemas.microsoft.com/office/powerpoint/2010/main" xmlns="" val="1885321487"/>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 name="Extensive overview over prevention interventions (slide of Pr Faggiano, Paris, MILDECA 23 novembre 2012)"/>
          <p:cNvSpPr txBox="1">
            <a:spLocks noGrp="1"/>
          </p:cNvSpPr>
          <p:nvPr>
            <p:ph type="title"/>
          </p:nvPr>
        </p:nvSpPr>
        <p:spPr>
          <a:prstGeom prst="rect">
            <a:avLst/>
          </a:prstGeom>
        </p:spPr>
        <p:txBody>
          <a:bodyPr>
            <a:noAutofit/>
          </a:bodyPr>
          <a:lstStyle>
            <a:lvl1pPr defTabSz="704087">
              <a:defRPr sz="2772"/>
            </a:lvl1pPr>
          </a:lstStyle>
          <a:p>
            <a:r>
              <a:rPr lang="fr-FR" sz="1800" dirty="0"/>
              <a:t>Calcul du retour sur investissement par l’AMA</a:t>
            </a:r>
            <a:endParaRPr sz="1800" dirty="0"/>
          </a:p>
        </p:txBody>
      </p:sp>
      <p:sp>
        <p:nvSpPr>
          <p:cNvPr id="2" name="Rectangle 1">
            <a:extLst>
              <a:ext uri="{FF2B5EF4-FFF2-40B4-BE49-F238E27FC236}">
                <a16:creationId xmlns:a16="http://schemas.microsoft.com/office/drawing/2014/main" xmlns="" id="{BACEB19F-B7A0-3245-AEC0-F6551BF5815A}"/>
              </a:ext>
            </a:extLst>
          </p:cNvPr>
          <p:cNvSpPr/>
          <p:nvPr/>
        </p:nvSpPr>
        <p:spPr>
          <a:xfrm>
            <a:off x="2964873" y="5266608"/>
            <a:ext cx="6129007" cy="1323439"/>
          </a:xfrm>
          <a:prstGeom prst="rect">
            <a:avLst/>
          </a:prstGeom>
        </p:spPr>
        <p:txBody>
          <a:bodyPr wrap="square">
            <a:spAutoFit/>
          </a:bodyPr>
          <a:lstStyle/>
          <a:p>
            <a:r>
              <a:rPr lang="fr-FR" sz="1600" dirty="0">
                <a:hlinkClick r:id="rId2"/>
              </a:rPr>
              <a:t>https://ama-roi-calculator.appspot.com</a:t>
            </a:r>
            <a:endParaRPr lang="fr-FR" sz="1600" dirty="0"/>
          </a:p>
          <a:p>
            <a:r>
              <a:rPr lang="en" sz="1600" i="1" dirty="0"/>
              <a:t>Diabetes Prevention Program Research G. The 10-year cost-effectiveness of lifestyle intervention or metformin for diabetes prevention: an intent-to-treat analysis of the DPP/DPPOS. Diabetes Care. 2012;35(4):723-30.</a:t>
            </a:r>
          </a:p>
        </p:txBody>
      </p:sp>
      <p:pic>
        <p:nvPicPr>
          <p:cNvPr id="5" name="Image 4" descr="Une image contenant capture d’écran&#10;&#10;Description générée automatiquement">
            <a:extLst>
              <a:ext uri="{FF2B5EF4-FFF2-40B4-BE49-F238E27FC236}">
                <a16:creationId xmlns:a16="http://schemas.microsoft.com/office/drawing/2014/main" xmlns="" id="{769A47A4-C45D-FD40-A104-3E99C3D94135}"/>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714229"/>
            <a:ext cx="2719755" cy="6074715"/>
          </a:xfrm>
          <a:prstGeom prst="rect">
            <a:avLst/>
          </a:prstGeom>
        </p:spPr>
      </p:pic>
      <p:sp>
        <p:nvSpPr>
          <p:cNvPr id="8" name="Content Placeholder 2">
            <a:extLst>
              <a:ext uri="{FF2B5EF4-FFF2-40B4-BE49-F238E27FC236}">
                <a16:creationId xmlns:a16="http://schemas.microsoft.com/office/drawing/2014/main" xmlns="" id="{BB9DA5D5-3455-874B-94AD-3DAFA346C2F6}"/>
              </a:ext>
            </a:extLst>
          </p:cNvPr>
          <p:cNvSpPr txBox="1">
            <a:spLocks/>
          </p:cNvSpPr>
          <p:nvPr/>
        </p:nvSpPr>
        <p:spPr>
          <a:xfrm>
            <a:off x="2964873" y="893618"/>
            <a:ext cx="5710776" cy="552948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endParaRPr kumimoji="0" lang="en-GB" sz="28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7" name="Content Placeholder 2">
            <a:extLst>
              <a:ext uri="{FF2B5EF4-FFF2-40B4-BE49-F238E27FC236}">
                <a16:creationId xmlns:a16="http://schemas.microsoft.com/office/drawing/2014/main" xmlns="" id="{77084561-542F-5F47-80EF-C93DAE5AF16B}"/>
              </a:ext>
            </a:extLst>
          </p:cNvPr>
          <p:cNvSpPr txBox="1">
            <a:spLocks/>
          </p:cNvSpPr>
          <p:nvPr/>
        </p:nvSpPr>
        <p:spPr>
          <a:xfrm>
            <a:off x="2964873" y="893618"/>
            <a:ext cx="5821613" cy="552948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 sz="2800" i="1" dirty="0"/>
              <a:t>As the interventions might be implemented in routine clinical practice and from a societal perspective, the lifestyle and metformin interventions cost US dollars 13200 and US dollars 14300, respectively, per case of diabetes delayed or prevented and US dollars 27100 and US dollars 35000 per QALY gained.</a:t>
            </a:r>
          </a:p>
          <a:p>
            <a:pPr lvl="0"/>
            <a:endParaRPr kumimoji="0" lang="en-GB" sz="2800" b="0" i="0" u="none" strike="noStrike" kern="1200" cap="none" spc="0" normalizeH="0" baseline="0" noProof="0" dirty="0">
              <a:ln>
                <a:noFill/>
              </a:ln>
              <a:solidFill>
                <a:sysClr val="windowText" lastClr="000000"/>
              </a:solidFill>
              <a:effectLst/>
              <a:uLnTx/>
              <a:uFillTx/>
              <a:latin typeface="Calibri"/>
              <a:ea typeface="+mn-ea"/>
              <a:cs typeface="+mn-cs"/>
            </a:endParaRPr>
          </a:p>
        </p:txBody>
      </p:sp>
    </p:spTree>
    <p:extLst>
      <p:ext uri="{BB962C8B-B14F-4D97-AF65-F5344CB8AC3E}">
        <p14:creationId xmlns:p14="http://schemas.microsoft.com/office/powerpoint/2010/main" xmlns="" val="985808981"/>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6" name="SE SERVIR Du patrimoine de 50 ans de recherche en prévention et promotion de la santé"/>
          <p:cNvSpPr>
            <a:spLocks noGrp="1"/>
          </p:cNvSpPr>
          <p:nvPr>
            <p:ph type="title"/>
          </p:nvPr>
        </p:nvSpPr>
        <p:spPr>
          <a:prstGeom prst="rect">
            <a:avLst/>
          </a:prstGeom>
        </p:spPr>
        <p:txBody>
          <a:bodyPr/>
          <a:lstStyle/>
          <a:p>
            <a:r>
              <a:rPr lang="fr-FR" dirty="0"/>
              <a:t>Programme national de prévention du diabète</a:t>
            </a:r>
            <a:endParaRPr dirty="0"/>
          </a:p>
        </p:txBody>
      </p:sp>
      <p:sp>
        <p:nvSpPr>
          <p:cNvPr id="7" name="Content Placeholder 2">
            <a:extLst>
              <a:ext uri="{FF2B5EF4-FFF2-40B4-BE49-F238E27FC236}">
                <a16:creationId xmlns:a16="http://schemas.microsoft.com/office/drawing/2014/main" xmlns="" id="{4A8865CC-FCDC-9E45-BE1E-7A1224AFA9A8}"/>
              </a:ext>
            </a:extLst>
          </p:cNvPr>
          <p:cNvSpPr txBox="1">
            <a:spLocks/>
          </p:cNvSpPr>
          <p:nvPr/>
        </p:nvSpPr>
        <p:spPr>
          <a:xfrm>
            <a:off x="184150" y="893618"/>
            <a:ext cx="8491499" cy="5529484"/>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r>
              <a:rPr lang="fr-FR" sz="2800" dirty="0">
                <a:solidFill>
                  <a:sysClr val="windowText" lastClr="000000"/>
                </a:solidFill>
                <a:latin typeface="Calibri"/>
              </a:rPr>
              <a:t>Augmenter le nombre d’intervenants formés (12 heures): au début, seule l’Université d’</a:t>
            </a:r>
            <a:r>
              <a:rPr lang="fr-FR" sz="2800" dirty="0" err="1">
                <a:solidFill>
                  <a:sysClr val="windowText" lastClr="000000"/>
                </a:solidFill>
                <a:latin typeface="Calibri"/>
              </a:rPr>
              <a:t>Emory</a:t>
            </a:r>
            <a:r>
              <a:rPr lang="fr-FR" sz="2800" dirty="0">
                <a:solidFill>
                  <a:sysClr val="windowText" lastClr="000000"/>
                </a:solidFill>
                <a:latin typeface="Calibri"/>
              </a:rPr>
              <a:t> compte désormais plus d’institutions + e-learning en ligne</a:t>
            </a:r>
          </a:p>
          <a:p>
            <a:pPr lvl="0"/>
            <a:r>
              <a:rPr lang="fr-FR" dirty="0">
                <a:solidFill>
                  <a:sysClr val="windowText" lastClr="000000"/>
                </a:solidFill>
                <a:latin typeface="Calibri"/>
              </a:rPr>
              <a:t>Acceptation du programme à distance</a:t>
            </a:r>
          </a:p>
          <a:p>
            <a:pPr lvl="0"/>
            <a:r>
              <a:rPr lang="fr-FR" sz="2800" dirty="0">
                <a:solidFill>
                  <a:sysClr val="windowText" lastClr="000000"/>
                </a:solidFill>
                <a:latin typeface="Calibri"/>
              </a:rPr>
              <a:t>Evaluation de la qualité: l’entraîneur pèse chaque participant à chaque session et vérifie la tenue de son journal d’activité physique</a:t>
            </a:r>
          </a:p>
          <a:p>
            <a:pPr lvl="0"/>
            <a:r>
              <a:rPr lang="fr-FR" sz="2800" dirty="0">
                <a:solidFill>
                  <a:sysClr val="windowText" lastClr="000000"/>
                </a:solidFill>
                <a:latin typeface="Calibri"/>
              </a:rPr>
              <a:t>L'établissement envoie un fichier Excel au CDC&amp;P américain avec toutes les mesures pour chaque session. Le CDC détermine si les objectifs sont atteints (perte de 7% du poids).</a:t>
            </a:r>
          </a:p>
          <a:p>
            <a:pPr lvl="0"/>
            <a:r>
              <a:rPr lang="fr-FR" sz="2800" dirty="0">
                <a:solidFill>
                  <a:sysClr val="windowText" lastClr="000000"/>
                </a:solidFill>
                <a:latin typeface="Calibri"/>
              </a:rPr>
              <a:t>L’agrément est provisoire pour 6 mois (la liste des structures agréées est en ligne sur le site du CDC)</a:t>
            </a:r>
            <a:endParaRPr kumimoji="0" lang="en-GB" sz="2800" b="0" i="0" u="none" strike="noStrike" kern="1200" cap="none" spc="0" normalizeH="0" baseline="0" noProof="0" dirty="0">
              <a:ln>
                <a:noFill/>
              </a:ln>
              <a:solidFill>
                <a:sysClr val="windowText" lastClr="000000"/>
              </a:solidFill>
              <a:effectLst/>
              <a:uLnTx/>
              <a:uFillTx/>
              <a:latin typeface="Calibri"/>
              <a:ea typeface="+mn-ea"/>
              <a:cs typeface="+mn-cs"/>
            </a:endParaRPr>
          </a:p>
        </p:txBody>
      </p:sp>
    </p:spTree>
    <p:extLst>
      <p:ext uri="{BB962C8B-B14F-4D97-AF65-F5344CB8AC3E}">
        <p14:creationId xmlns:p14="http://schemas.microsoft.com/office/powerpoint/2010/main" xmlns="" val="3042050062"/>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 name="Extensive overview over prevention interventions (slide of Pr Faggiano, Paris, MILDECA 23 novembre 2012)"/>
          <p:cNvSpPr txBox="1">
            <a:spLocks noGrp="1"/>
          </p:cNvSpPr>
          <p:nvPr>
            <p:ph type="title"/>
          </p:nvPr>
        </p:nvSpPr>
        <p:spPr>
          <a:prstGeom prst="rect">
            <a:avLst/>
          </a:prstGeom>
        </p:spPr>
        <p:txBody>
          <a:bodyPr>
            <a:noAutofit/>
          </a:bodyPr>
          <a:lstStyle>
            <a:lvl1pPr defTabSz="704087">
              <a:defRPr sz="2772"/>
            </a:lvl1pPr>
          </a:lstStyle>
          <a:p>
            <a:r>
              <a:rPr lang="fr-FR" sz="1800" dirty="0" err="1"/>
              <a:t>What</a:t>
            </a:r>
            <a:r>
              <a:rPr lang="fr-FR" sz="1800" dirty="0"/>
              <a:t> </a:t>
            </a:r>
            <a:r>
              <a:rPr lang="fr-FR" sz="1800" dirty="0" err="1"/>
              <a:t>works</a:t>
            </a:r>
            <a:r>
              <a:rPr lang="fr-FR" sz="1800" dirty="0"/>
              <a:t> center – centres de preuves</a:t>
            </a:r>
            <a:endParaRPr sz="1800" dirty="0"/>
          </a:p>
        </p:txBody>
      </p:sp>
      <p:sp>
        <p:nvSpPr>
          <p:cNvPr id="416" name="Cochrane Reviews Overview of intervention for the prevention of…"/>
          <p:cNvSpPr txBox="1"/>
          <p:nvPr/>
        </p:nvSpPr>
        <p:spPr>
          <a:xfrm>
            <a:off x="488950" y="4756512"/>
            <a:ext cx="8775700" cy="461665"/>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marL="285750" indent="-285750" defTabSz="914400">
              <a:buSzPct val="100000"/>
              <a:buChar char="-"/>
              <a:defRPr sz="2400">
                <a:latin typeface="+mn-lt"/>
                <a:ea typeface="+mn-ea"/>
                <a:cs typeface="+mn-cs"/>
                <a:sym typeface="Arial"/>
              </a:defRPr>
            </a:pPr>
            <a:endParaRPr lang="fr-FR" dirty="0"/>
          </a:p>
        </p:txBody>
      </p:sp>
      <p:sp>
        <p:nvSpPr>
          <p:cNvPr id="4" name="Ancienneté…">
            <a:extLst>
              <a:ext uri="{FF2B5EF4-FFF2-40B4-BE49-F238E27FC236}">
                <a16:creationId xmlns:a16="http://schemas.microsoft.com/office/drawing/2014/main" xmlns="" id="{67976FD7-1B9B-B043-AE38-5EA84F69405A}"/>
              </a:ext>
            </a:extLst>
          </p:cNvPr>
          <p:cNvSpPr>
            <a:spLocks noGrp="1"/>
          </p:cNvSpPr>
          <p:nvPr>
            <p:ph type="body" sz="half" idx="1"/>
          </p:nvPr>
        </p:nvSpPr>
        <p:spPr>
          <a:xfrm>
            <a:off x="3873386" y="1565454"/>
            <a:ext cx="4688885" cy="759132"/>
          </a:xfrm>
          <a:prstGeom prst="rect">
            <a:avLst/>
          </a:prstGeom>
        </p:spPr>
        <p:txBody>
          <a:bodyPr lIns="35718" tIns="35718" rIns="35718" bIns="35718" anchor="ctr">
            <a:noAutofit/>
          </a:bodyPr>
          <a:lstStyle/>
          <a:p>
            <a:pPr lvl="1" defTabSz="176629">
              <a:lnSpc>
                <a:spcPct val="100000"/>
              </a:lnSpc>
              <a:defRPr sz="1204" cap="none">
                <a:solidFill>
                  <a:srgbClr val="000000"/>
                </a:solidFill>
                <a:latin typeface="+mn-lt"/>
                <a:ea typeface="+mn-ea"/>
                <a:cs typeface="+mn-cs"/>
                <a:sym typeface="Helvetica"/>
              </a:defRPr>
            </a:pPr>
            <a:endParaRPr lang="fr-FR" sz="2400" dirty="0">
              <a:solidFill>
                <a:schemeClr val="tx1"/>
              </a:solidFill>
            </a:endParaRPr>
          </a:p>
          <a:p>
            <a:pPr lvl="1" defTabSz="176629">
              <a:lnSpc>
                <a:spcPct val="100000"/>
              </a:lnSpc>
              <a:defRPr sz="1204" cap="none">
                <a:solidFill>
                  <a:srgbClr val="000000"/>
                </a:solidFill>
                <a:latin typeface="+mn-lt"/>
                <a:ea typeface="+mn-ea"/>
                <a:cs typeface="+mn-cs"/>
                <a:sym typeface="Helvetica"/>
              </a:defRPr>
            </a:pPr>
            <a:r>
              <a:rPr lang="fr-FR" sz="2000" b="0" dirty="0">
                <a:solidFill>
                  <a:schemeClr val="tx1"/>
                </a:solidFill>
                <a:hlinkClick r:id="rId2"/>
              </a:rPr>
              <a:t>https://www.strategie.gouv.fr/publications/what-works-centres-britanniques-enseignements-politiques-fondees-preuve-france</a:t>
            </a:r>
            <a:r>
              <a:rPr lang="fr-FR" sz="2000" b="0" dirty="0">
                <a:solidFill>
                  <a:schemeClr val="tx1"/>
                </a:solidFill>
              </a:rPr>
              <a:t> </a:t>
            </a:r>
          </a:p>
          <a:p>
            <a:pPr lvl="1" defTabSz="176629">
              <a:lnSpc>
                <a:spcPct val="100000"/>
              </a:lnSpc>
              <a:defRPr sz="1204" cap="none">
                <a:solidFill>
                  <a:srgbClr val="000000"/>
                </a:solidFill>
                <a:latin typeface="+mn-lt"/>
                <a:ea typeface="+mn-ea"/>
                <a:cs typeface="+mn-cs"/>
                <a:sym typeface="Helvetica"/>
              </a:defRPr>
            </a:pPr>
            <a:r>
              <a:rPr lang="fr-FR" sz="2000" b="0" dirty="0">
                <a:solidFill>
                  <a:schemeClr val="tx1"/>
                </a:solidFill>
              </a:rPr>
              <a:t>accédé le 03/10/2019</a:t>
            </a:r>
          </a:p>
          <a:p>
            <a:pPr marL="138231" indent="-138231" defTabSz="138231">
              <a:lnSpc>
                <a:spcPct val="100000"/>
              </a:lnSpc>
              <a:spcBef>
                <a:spcPts val="300"/>
              </a:spcBef>
              <a:tabLst>
                <a:tab pos="38100" algn="l"/>
                <a:tab pos="127000" algn="l"/>
              </a:tabLst>
              <a:defRPr sz="344" b="0" cap="none">
                <a:solidFill>
                  <a:srgbClr val="000000"/>
                </a:solidFill>
                <a:latin typeface="Times"/>
                <a:ea typeface="Times"/>
                <a:cs typeface="Times"/>
                <a:sym typeface="Times"/>
              </a:defRPr>
            </a:pPr>
            <a:endParaRPr dirty="0"/>
          </a:p>
          <a:p>
            <a:pPr defTabSz="138231">
              <a:lnSpc>
                <a:spcPct val="100000"/>
              </a:lnSpc>
              <a:spcBef>
                <a:spcPts val="300"/>
              </a:spcBef>
              <a:defRPr sz="344" b="0" cap="none">
                <a:solidFill>
                  <a:srgbClr val="000000"/>
                </a:solidFill>
                <a:latin typeface="Times"/>
                <a:ea typeface="Times"/>
                <a:cs typeface="Times"/>
                <a:sym typeface="Times"/>
              </a:defRPr>
            </a:pPr>
            <a:r>
              <a:rPr dirty="0"/>
              <a:t> </a:t>
            </a:r>
          </a:p>
        </p:txBody>
      </p:sp>
      <p:pic>
        <p:nvPicPr>
          <p:cNvPr id="3" name="Bildobjekt 2" descr="En bild som visar skärmbild&#10;&#10;Automatiskt genererad beskrivning">
            <a:extLst>
              <a:ext uri="{FF2B5EF4-FFF2-40B4-BE49-F238E27FC236}">
                <a16:creationId xmlns:a16="http://schemas.microsoft.com/office/drawing/2014/main" xmlns="" id="{F74CC853-54B7-6348-A58B-FCAD79102FD5}"/>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81308" y="754181"/>
            <a:ext cx="2771958" cy="4157937"/>
          </a:xfrm>
          <a:prstGeom prst="rect">
            <a:avLst/>
          </a:prstGeom>
          <a:ln w="12700">
            <a:solidFill>
              <a:schemeClr val="tx1"/>
            </a:solidFill>
          </a:ln>
        </p:spPr>
      </p:pic>
      <p:pic>
        <p:nvPicPr>
          <p:cNvPr id="5" name="Bildobjekt 4">
            <a:extLst>
              <a:ext uri="{FF2B5EF4-FFF2-40B4-BE49-F238E27FC236}">
                <a16:creationId xmlns:a16="http://schemas.microsoft.com/office/drawing/2014/main" xmlns="" id="{921D8371-01EA-624A-89E2-6A2280AA1506}"/>
              </a:ext>
            </a:extLst>
          </p:cNvPr>
          <p:cNvPicPr>
            <a:picLocks noChangeAspect="1"/>
          </p:cNvPicPr>
          <p:nvPr/>
        </p:nvPicPr>
        <p:blipFill>
          <a:blip r:embed="rId4" cstate="print"/>
          <a:stretch>
            <a:fillRect/>
          </a:stretch>
        </p:blipFill>
        <p:spPr>
          <a:xfrm>
            <a:off x="172333" y="5014275"/>
            <a:ext cx="8440540" cy="1843725"/>
          </a:xfrm>
          <a:prstGeom prst="rect">
            <a:avLst/>
          </a:prstGeom>
        </p:spPr>
      </p:pic>
    </p:spTree>
    <p:extLst>
      <p:ext uri="{BB962C8B-B14F-4D97-AF65-F5344CB8AC3E}">
        <p14:creationId xmlns:p14="http://schemas.microsoft.com/office/powerpoint/2010/main" xmlns="" val="1075143668"/>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 name="Extensive overview over prevention interventions (slide of Pr Faggiano, Paris, MILDECA 23 novembre 2012)"/>
          <p:cNvSpPr txBox="1">
            <a:spLocks noGrp="1"/>
          </p:cNvSpPr>
          <p:nvPr>
            <p:ph type="title"/>
          </p:nvPr>
        </p:nvSpPr>
        <p:spPr>
          <a:prstGeom prst="rect">
            <a:avLst/>
          </a:prstGeom>
        </p:spPr>
        <p:txBody>
          <a:bodyPr>
            <a:noAutofit/>
          </a:bodyPr>
          <a:lstStyle>
            <a:lvl1pPr defTabSz="704087">
              <a:defRPr sz="2772"/>
            </a:lvl1pPr>
          </a:lstStyle>
          <a:p>
            <a:r>
              <a:rPr lang="fr-FR" sz="1800" dirty="0"/>
              <a:t>Après la recherche initiale : chercheur impliqué</a:t>
            </a:r>
            <a:endParaRPr sz="1800" dirty="0"/>
          </a:p>
        </p:txBody>
      </p:sp>
      <p:sp>
        <p:nvSpPr>
          <p:cNvPr id="416" name="Cochrane Reviews Overview of intervention for the prevention of…"/>
          <p:cNvSpPr txBox="1"/>
          <p:nvPr/>
        </p:nvSpPr>
        <p:spPr>
          <a:xfrm>
            <a:off x="184150" y="627857"/>
            <a:ext cx="8775700" cy="6186309"/>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marL="285750" indent="-285750" defTabSz="914400">
              <a:buSzPct val="100000"/>
              <a:buChar char="-"/>
              <a:defRPr sz="2400">
                <a:latin typeface="+mn-lt"/>
                <a:ea typeface="+mn-ea"/>
                <a:cs typeface="+mn-cs"/>
                <a:sym typeface="Arial"/>
              </a:defRPr>
            </a:pPr>
            <a:endParaRPr lang="fr-FR" dirty="0"/>
          </a:p>
          <a:p>
            <a:r>
              <a:rPr lang="en-GB" sz="2400" dirty="0" err="1"/>
              <a:t>L’équipe</a:t>
            </a:r>
            <a:r>
              <a:rPr lang="en-GB" sz="2400" dirty="0"/>
              <a:t> de </a:t>
            </a:r>
            <a:r>
              <a:rPr lang="en-GB" sz="2400" dirty="0" err="1"/>
              <a:t>rercherche</a:t>
            </a:r>
            <a:r>
              <a:rPr lang="en-GB" sz="2400" dirty="0"/>
              <a:t>, </a:t>
            </a:r>
            <a:r>
              <a:rPr lang="en-GB" sz="2400" dirty="0" err="1"/>
              <a:t>l’Université</a:t>
            </a:r>
            <a:r>
              <a:rPr lang="en-GB" sz="2400" dirty="0"/>
              <a:t>  qui a </a:t>
            </a:r>
            <a:r>
              <a:rPr lang="en-GB" sz="2400" dirty="0" err="1"/>
              <a:t>conçu</a:t>
            </a:r>
            <a:r>
              <a:rPr lang="en-GB" sz="2400" dirty="0"/>
              <a:t> et </a:t>
            </a:r>
            <a:r>
              <a:rPr lang="en-GB" sz="2400" dirty="0" err="1"/>
              <a:t>évalué</a:t>
            </a:r>
            <a:r>
              <a:rPr lang="en-GB" sz="2400" dirty="0"/>
              <a:t> le programme </a:t>
            </a:r>
            <a:r>
              <a:rPr lang="en-GB" sz="2400" dirty="0" err="1"/>
              <a:t>reste</a:t>
            </a:r>
            <a:r>
              <a:rPr lang="en-GB" sz="2400" dirty="0"/>
              <a:t> </a:t>
            </a:r>
            <a:r>
              <a:rPr lang="en-GB" sz="2400" dirty="0" err="1"/>
              <a:t>impliquée</a:t>
            </a:r>
            <a:r>
              <a:rPr lang="en-GB" sz="2400" dirty="0"/>
              <a:t>.</a:t>
            </a:r>
          </a:p>
          <a:p>
            <a:r>
              <a:rPr lang="en-GB" sz="2400" dirty="0" err="1"/>
              <a:t>En</a:t>
            </a:r>
            <a:r>
              <a:rPr lang="en-GB" sz="2400" dirty="0"/>
              <a:t> </a:t>
            </a:r>
            <a:r>
              <a:rPr lang="en-GB" sz="2400" dirty="0" err="1"/>
              <a:t>mettant</a:t>
            </a:r>
            <a:r>
              <a:rPr lang="en-GB" sz="2400" dirty="0"/>
              <a:t> </a:t>
            </a:r>
            <a:r>
              <a:rPr lang="en-GB" sz="2400" dirty="0" err="1"/>
              <a:t>en</a:t>
            </a:r>
            <a:r>
              <a:rPr lang="en-GB" sz="2400" dirty="0"/>
              <a:t> place </a:t>
            </a:r>
            <a:r>
              <a:rPr lang="en-GB" sz="2400" dirty="0" err="1"/>
              <a:t>une</a:t>
            </a:r>
            <a:r>
              <a:rPr lang="en-GB" sz="2400" dirty="0"/>
              <a:t> structure de </a:t>
            </a:r>
            <a:r>
              <a:rPr lang="en-GB" sz="2400" dirty="0" err="1"/>
              <a:t>déploiement</a:t>
            </a:r>
            <a:r>
              <a:rPr lang="en-GB" sz="2400" dirty="0"/>
              <a:t> qui assure la formation, </a:t>
            </a:r>
            <a:r>
              <a:rPr lang="en-GB" sz="2400" dirty="0" err="1"/>
              <a:t>permet</a:t>
            </a:r>
            <a:r>
              <a:rPr lang="en-GB" sz="2400" dirty="0"/>
              <a:t> la mise </a:t>
            </a:r>
            <a:r>
              <a:rPr lang="en-GB" sz="2400" dirty="0" err="1"/>
              <a:t>à</a:t>
            </a:r>
            <a:r>
              <a:rPr lang="en-GB" sz="2400" dirty="0"/>
              <a:t> disposition de </a:t>
            </a:r>
            <a:r>
              <a:rPr lang="en-GB" sz="2400" dirty="0" err="1"/>
              <a:t>manuels</a:t>
            </a:r>
            <a:r>
              <a:rPr lang="en-GB" sz="2400" dirty="0"/>
              <a:t>, </a:t>
            </a:r>
            <a:r>
              <a:rPr lang="en-GB" sz="2400" dirty="0" err="1"/>
              <a:t>d’une</a:t>
            </a:r>
            <a:r>
              <a:rPr lang="en-GB" sz="2400" dirty="0"/>
              <a:t> aide au </a:t>
            </a:r>
            <a:r>
              <a:rPr lang="en-GB" sz="2400" dirty="0" err="1"/>
              <a:t>contrôle</a:t>
            </a:r>
            <a:r>
              <a:rPr lang="en-GB" sz="2400" dirty="0"/>
              <a:t> </a:t>
            </a:r>
            <a:r>
              <a:rPr lang="en-GB" sz="2400" dirty="0" err="1"/>
              <a:t>qualité</a:t>
            </a:r>
            <a:r>
              <a:rPr lang="en-GB" sz="2400" dirty="0"/>
              <a:t> et au monitoring.</a:t>
            </a:r>
          </a:p>
          <a:p>
            <a:endParaRPr lang="en-GB" sz="2400" dirty="0"/>
          </a:p>
          <a:p>
            <a:pPr marL="342900" indent="-342900">
              <a:buFont typeface="Arial" panose="020B0604020202020204" pitchFamily="34" charset="0"/>
              <a:buChar char="•"/>
            </a:pPr>
            <a:r>
              <a:rPr lang="en-GB" sz="2400" b="1" i="1"/>
              <a:t>Evidence to </a:t>
            </a:r>
            <a:r>
              <a:rPr lang="en-GB" sz="2400" b="1" i="1" dirty="0"/>
              <a:t>Impact </a:t>
            </a:r>
            <a:r>
              <a:rPr lang="en-GB" sz="2400" i="1" dirty="0"/>
              <a:t>(Assist) : licence </a:t>
            </a:r>
            <a:r>
              <a:rPr lang="en-GB" sz="2400" i="1" dirty="0" err="1"/>
              <a:t>d’usage</a:t>
            </a:r>
            <a:r>
              <a:rPr lang="en-GB" sz="2400" i="1" dirty="0"/>
              <a:t> per capita</a:t>
            </a:r>
          </a:p>
          <a:p>
            <a:pPr marL="342900" indent="-342900">
              <a:buFont typeface="Arial" panose="020B0604020202020204" pitchFamily="34" charset="0"/>
              <a:buChar char="•"/>
            </a:pPr>
            <a:r>
              <a:rPr lang="en-GB" sz="2400" b="1" i="1" dirty="0" err="1"/>
              <a:t>Lutragroup</a:t>
            </a:r>
            <a:r>
              <a:rPr lang="en-GB" sz="2400" i="1" dirty="0"/>
              <a:t> (PSFP) : frais de formation</a:t>
            </a:r>
          </a:p>
          <a:p>
            <a:pPr marL="342900" indent="-342900">
              <a:buFont typeface="Arial" panose="020B0604020202020204" pitchFamily="34" charset="0"/>
              <a:buChar char="•"/>
            </a:pPr>
            <a:r>
              <a:rPr lang="en-GB" sz="2400" b="1" i="1" dirty="0"/>
              <a:t>American Institute for Research</a:t>
            </a:r>
            <a:r>
              <a:rPr lang="en-GB" sz="2400" i="1" dirty="0"/>
              <a:t> (GBG) : frais de formation</a:t>
            </a:r>
          </a:p>
          <a:p>
            <a:pPr marL="342900" indent="-342900">
              <a:buFont typeface="Arial" panose="020B0604020202020204" pitchFamily="34" charset="0"/>
              <a:buChar char="•"/>
            </a:pPr>
            <a:r>
              <a:rPr lang="en-GB" sz="2400" b="1" i="1" dirty="0" err="1"/>
              <a:t>TripleP</a:t>
            </a:r>
            <a:r>
              <a:rPr lang="en-GB" sz="2400" b="1" i="1" dirty="0"/>
              <a:t> International : </a:t>
            </a:r>
            <a:r>
              <a:rPr lang="en-GB" sz="2400" i="1" dirty="0"/>
              <a:t>licence </a:t>
            </a:r>
            <a:r>
              <a:rPr lang="en-GB" sz="2400" i="1" dirty="0" err="1"/>
              <a:t>d’usage</a:t>
            </a:r>
            <a:r>
              <a:rPr lang="en-GB" sz="2400" i="1" dirty="0"/>
              <a:t> per capita</a:t>
            </a:r>
          </a:p>
          <a:p>
            <a:pPr marL="342900" indent="-342900">
              <a:buFont typeface="Arial" panose="020B0604020202020204" pitchFamily="34" charset="0"/>
              <a:buChar char="•"/>
            </a:pPr>
            <a:r>
              <a:rPr lang="en-GB" sz="2400" b="1" i="1" dirty="0"/>
              <a:t>Life Skills International </a:t>
            </a:r>
            <a:r>
              <a:rPr lang="en-GB" sz="2400" i="1" dirty="0"/>
              <a:t>(LST) : </a:t>
            </a:r>
            <a:r>
              <a:rPr lang="en-GB" sz="2400" i="1" dirty="0" err="1"/>
              <a:t>exemple</a:t>
            </a:r>
            <a:r>
              <a:rPr lang="en-GB" sz="2400" i="1" dirty="0"/>
              <a:t> </a:t>
            </a:r>
            <a:r>
              <a:rPr lang="en-GB" sz="2400" i="1" dirty="0" err="1"/>
              <a:t>Lombardie</a:t>
            </a:r>
            <a:r>
              <a:rPr lang="en-GB" sz="2400" i="1" dirty="0"/>
              <a:t> </a:t>
            </a:r>
            <a:r>
              <a:rPr lang="en" sz="2400" i="1" dirty="0" err="1"/>
              <a:t>depuis</a:t>
            </a:r>
            <a:r>
              <a:rPr lang="en" sz="2400" i="1" dirty="0"/>
              <a:t> 2011. </a:t>
            </a:r>
          </a:p>
          <a:p>
            <a:pPr marL="342900" indent="-342900">
              <a:buFont typeface="Arial" panose="020B0604020202020204" pitchFamily="34" charset="0"/>
              <a:buChar char="•"/>
            </a:pPr>
            <a:endParaRPr lang="en" sz="2400" i="1" dirty="0"/>
          </a:p>
          <a:p>
            <a:r>
              <a:rPr lang="en" sz="2000" i="1" dirty="0"/>
              <a:t>Velasco V, Griffin KW, </a:t>
            </a:r>
            <a:r>
              <a:rPr lang="en" sz="2000" i="1" dirty="0" err="1"/>
              <a:t>Botvin</a:t>
            </a:r>
            <a:r>
              <a:rPr lang="en" sz="2000" i="1" dirty="0"/>
              <a:t> GJ, </a:t>
            </a:r>
            <a:r>
              <a:rPr lang="en" sz="2000" i="1" dirty="0" err="1"/>
              <a:t>Corrado</a:t>
            </a:r>
            <a:r>
              <a:rPr lang="en" sz="2000" i="1" dirty="0"/>
              <a:t> C, Gruppo LSTL. Preventing Adolescent Substance Use Through an Evidence-Based Program: Effects of the Italian Adaptation of Life Skills Training. </a:t>
            </a:r>
            <a:r>
              <a:rPr lang="en" sz="2000" i="1" dirty="0" err="1"/>
              <a:t>Prev</a:t>
            </a:r>
            <a:r>
              <a:rPr lang="en" sz="2000" i="1" dirty="0"/>
              <a:t> Sci. 2017;18(4):394-405.</a:t>
            </a:r>
          </a:p>
        </p:txBody>
      </p:sp>
    </p:spTree>
    <p:extLst>
      <p:ext uri="{BB962C8B-B14F-4D97-AF65-F5344CB8AC3E}">
        <p14:creationId xmlns:p14="http://schemas.microsoft.com/office/powerpoint/2010/main" xmlns="" val="4020423511"/>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6" name="SE SERVIR Du patrimoine de 50 ans de recherche en prévention et promotion de la santé"/>
          <p:cNvSpPr>
            <a:spLocks noGrp="1"/>
          </p:cNvSpPr>
          <p:nvPr>
            <p:ph type="title"/>
          </p:nvPr>
        </p:nvSpPr>
        <p:spPr>
          <a:prstGeom prst="rect">
            <a:avLst/>
          </a:prstGeom>
        </p:spPr>
        <p:txBody>
          <a:bodyPr/>
          <a:lstStyle/>
          <a:p>
            <a:r>
              <a:rPr lang="fr-FR" dirty="0"/>
              <a:t>Après la recherche : chercheur non impliqué</a:t>
            </a:r>
            <a:endParaRPr dirty="0"/>
          </a:p>
        </p:txBody>
      </p:sp>
      <p:sp>
        <p:nvSpPr>
          <p:cNvPr id="4" name="Cochrane Reviews Overview of intervention for the prevention of…">
            <a:extLst>
              <a:ext uri="{FF2B5EF4-FFF2-40B4-BE49-F238E27FC236}">
                <a16:creationId xmlns:a16="http://schemas.microsoft.com/office/drawing/2014/main" xmlns="" id="{F6DF1571-6188-F445-95A4-E5E37FB1CF3E}"/>
              </a:ext>
            </a:extLst>
          </p:cNvPr>
          <p:cNvSpPr txBox="1"/>
          <p:nvPr/>
        </p:nvSpPr>
        <p:spPr>
          <a:xfrm>
            <a:off x="184150" y="971967"/>
            <a:ext cx="8775700" cy="5940088"/>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marL="285750" indent="-285750" defTabSz="914400">
              <a:buSzPct val="100000"/>
              <a:buChar char="-"/>
              <a:defRPr sz="2400">
                <a:latin typeface="+mn-lt"/>
                <a:ea typeface="+mn-ea"/>
                <a:cs typeface="+mn-cs"/>
                <a:sym typeface="Arial"/>
              </a:defRPr>
            </a:pPr>
            <a:endParaRPr lang="fr-FR" dirty="0"/>
          </a:p>
          <a:p>
            <a:r>
              <a:rPr lang="en-GB" sz="2400" dirty="0" err="1"/>
              <a:t>L’équipe</a:t>
            </a:r>
            <a:r>
              <a:rPr lang="en-GB" sz="2400" dirty="0"/>
              <a:t> de </a:t>
            </a:r>
            <a:r>
              <a:rPr lang="en-GB" sz="2400" dirty="0" err="1"/>
              <a:t>rercherche</a:t>
            </a:r>
            <a:r>
              <a:rPr lang="en-GB" sz="2400" dirty="0"/>
              <a:t>, </a:t>
            </a:r>
            <a:r>
              <a:rPr lang="en-GB" sz="2400" dirty="0" err="1"/>
              <a:t>l’Université</a:t>
            </a:r>
            <a:r>
              <a:rPr lang="en-GB" sz="2400" dirty="0"/>
              <a:t>, qui a </a:t>
            </a:r>
            <a:r>
              <a:rPr lang="en-GB" sz="2400" dirty="0" err="1"/>
              <a:t>conçu</a:t>
            </a:r>
            <a:r>
              <a:rPr lang="en-GB" sz="2400" dirty="0"/>
              <a:t> et </a:t>
            </a:r>
            <a:r>
              <a:rPr lang="en-GB" sz="2400" dirty="0" err="1"/>
              <a:t>évalué</a:t>
            </a:r>
            <a:r>
              <a:rPr lang="en-GB" sz="2400" dirty="0"/>
              <a:t> le programme </a:t>
            </a:r>
            <a:r>
              <a:rPr lang="en-GB" sz="2400" dirty="0" err="1"/>
              <a:t>confie</a:t>
            </a:r>
            <a:r>
              <a:rPr lang="en-GB" sz="2400" dirty="0"/>
              <a:t> </a:t>
            </a:r>
            <a:r>
              <a:rPr lang="en-GB" sz="2400" dirty="0" err="1"/>
              <a:t>l’implementation</a:t>
            </a:r>
            <a:r>
              <a:rPr lang="en-GB" sz="2400" dirty="0"/>
              <a:t> </a:t>
            </a:r>
            <a:r>
              <a:rPr lang="en-GB" sz="2400" dirty="0" err="1"/>
              <a:t>à</a:t>
            </a:r>
            <a:r>
              <a:rPr lang="en-GB" sz="2400" dirty="0"/>
              <a:t> </a:t>
            </a:r>
            <a:r>
              <a:rPr lang="en-GB" sz="2400" dirty="0" err="1"/>
              <a:t>une</a:t>
            </a:r>
            <a:r>
              <a:rPr lang="en-GB" sz="2400" dirty="0"/>
              <a:t> </a:t>
            </a:r>
            <a:r>
              <a:rPr lang="en-GB" sz="2400" dirty="0" err="1"/>
              <a:t>autre</a:t>
            </a:r>
            <a:r>
              <a:rPr lang="en-GB" sz="2400" dirty="0"/>
              <a:t> instance</a:t>
            </a:r>
          </a:p>
          <a:p>
            <a:endParaRPr lang="en-GB" sz="2400" dirty="0"/>
          </a:p>
          <a:p>
            <a:r>
              <a:rPr lang="en-GB" sz="2400" dirty="0"/>
              <a:t>Une structure </a:t>
            </a:r>
            <a:r>
              <a:rPr lang="en-GB" sz="2400" dirty="0" err="1"/>
              <a:t>nationale</a:t>
            </a:r>
            <a:r>
              <a:rPr lang="en-GB" sz="2400" dirty="0"/>
              <a:t> </a:t>
            </a:r>
            <a:r>
              <a:rPr lang="en-GB" sz="2400" dirty="0" err="1"/>
              <a:t>ou</a:t>
            </a:r>
            <a:r>
              <a:rPr lang="en-GB" sz="2400" dirty="0"/>
              <a:t> </a:t>
            </a:r>
            <a:r>
              <a:rPr lang="en-GB" sz="2400" dirty="0" err="1"/>
              <a:t>internationale</a:t>
            </a:r>
            <a:r>
              <a:rPr lang="en-GB" sz="2400" dirty="0"/>
              <a:t> </a:t>
            </a:r>
            <a:r>
              <a:rPr lang="en-GB" sz="2400" dirty="0" err="1"/>
              <a:t>prend</a:t>
            </a:r>
            <a:r>
              <a:rPr lang="en-GB" sz="2400" dirty="0"/>
              <a:t> le </a:t>
            </a:r>
            <a:r>
              <a:rPr lang="en-GB" sz="2400" dirty="0" err="1"/>
              <a:t>relais</a:t>
            </a:r>
            <a:r>
              <a:rPr lang="en-GB" sz="2400" dirty="0"/>
              <a:t>.</a:t>
            </a:r>
          </a:p>
          <a:p>
            <a:endParaRPr lang="en-GB" sz="2400" dirty="0"/>
          </a:p>
          <a:p>
            <a:r>
              <a:rPr lang="en-GB" sz="2400" dirty="0" err="1"/>
              <a:t>Exemple</a:t>
            </a:r>
            <a:r>
              <a:rPr lang="en-GB" sz="2400" dirty="0"/>
              <a:t> </a:t>
            </a:r>
            <a:r>
              <a:rPr lang="en-GB" sz="2400" dirty="0" err="1"/>
              <a:t>français</a:t>
            </a:r>
            <a:r>
              <a:rPr lang="en-GB" sz="2400" dirty="0"/>
              <a:t> ICAPS :</a:t>
            </a:r>
          </a:p>
          <a:p>
            <a:endParaRPr lang="en-GB" sz="2400" dirty="0"/>
          </a:p>
          <a:p>
            <a:pPr marL="342900" indent="-342900">
              <a:buFont typeface="Arial" panose="020B0604020202020204" pitchFamily="34" charset="0"/>
              <a:buChar char="•"/>
            </a:pPr>
            <a:r>
              <a:rPr lang="en-GB" sz="2400" dirty="0"/>
              <a:t>Recherche </a:t>
            </a:r>
            <a:r>
              <a:rPr lang="en-GB" sz="2400" dirty="0" err="1"/>
              <a:t>française</a:t>
            </a:r>
            <a:r>
              <a:rPr lang="en-GB" sz="2400" dirty="0"/>
              <a:t> (Simon 2008, Simon 2014)</a:t>
            </a:r>
          </a:p>
          <a:p>
            <a:pPr marL="342900" indent="-342900">
              <a:buFont typeface="Arial" panose="020B0604020202020204" pitchFamily="34" charset="0"/>
              <a:buChar char="•"/>
            </a:pPr>
            <a:r>
              <a:rPr lang="en-GB" sz="2400" dirty="0" err="1"/>
              <a:t>Rédaction</a:t>
            </a:r>
            <a:r>
              <a:rPr lang="en-GB" sz="2400" dirty="0"/>
              <a:t> d’un </a:t>
            </a:r>
            <a:r>
              <a:rPr lang="en-GB" sz="2400" dirty="0" err="1"/>
              <a:t>manuel</a:t>
            </a:r>
            <a:endParaRPr lang="en-GB" sz="2400" dirty="0"/>
          </a:p>
          <a:p>
            <a:pPr marL="342900" indent="-342900">
              <a:buFont typeface="Arial" panose="020B0604020202020204" pitchFamily="34" charset="0"/>
              <a:buChar char="•"/>
            </a:pPr>
            <a:r>
              <a:rPr lang="en-GB" sz="2400" dirty="0"/>
              <a:t>Appel </a:t>
            </a:r>
            <a:r>
              <a:rPr lang="en-GB" sz="2400" dirty="0" err="1"/>
              <a:t>à</a:t>
            </a:r>
            <a:r>
              <a:rPr lang="en-GB" sz="2400" dirty="0"/>
              <a:t> </a:t>
            </a:r>
            <a:r>
              <a:rPr lang="en-GB" sz="2400" dirty="0" err="1"/>
              <a:t>projets</a:t>
            </a:r>
            <a:r>
              <a:rPr lang="en-GB" sz="2400" dirty="0"/>
              <a:t> avec </a:t>
            </a:r>
            <a:r>
              <a:rPr lang="en-GB" sz="2400" dirty="0" err="1"/>
              <a:t>financement</a:t>
            </a:r>
            <a:endParaRPr lang="en-GB" sz="2400" dirty="0"/>
          </a:p>
          <a:p>
            <a:pPr marL="342900" indent="-342900">
              <a:buFont typeface="Arial" panose="020B0604020202020204" pitchFamily="34" charset="0"/>
              <a:buChar char="•"/>
            </a:pPr>
            <a:r>
              <a:rPr lang="en-GB" sz="2400" dirty="0">
                <a:solidFill>
                  <a:schemeClr val="tx1">
                    <a:lumMod val="50000"/>
                  </a:schemeClr>
                </a:solidFill>
              </a:rPr>
              <a:t>Appel </a:t>
            </a:r>
            <a:r>
              <a:rPr lang="en-GB" sz="2400" dirty="0" err="1">
                <a:solidFill>
                  <a:schemeClr val="tx1">
                    <a:lumMod val="50000"/>
                  </a:schemeClr>
                </a:solidFill>
              </a:rPr>
              <a:t>à</a:t>
            </a:r>
            <a:r>
              <a:rPr lang="en-GB" sz="2400" dirty="0">
                <a:solidFill>
                  <a:schemeClr val="tx1">
                    <a:lumMod val="50000"/>
                  </a:schemeClr>
                </a:solidFill>
              </a:rPr>
              <a:t> candidatures </a:t>
            </a:r>
            <a:r>
              <a:rPr lang="en-GB" sz="2400" dirty="0"/>
              <a:t>(</a:t>
            </a:r>
            <a:r>
              <a:rPr lang="en-GB" sz="2400" dirty="0" err="1"/>
              <a:t>août</a:t>
            </a:r>
            <a:r>
              <a:rPr lang="en-GB" sz="2400" dirty="0"/>
              <a:t> 2018) pour </a:t>
            </a:r>
            <a:r>
              <a:rPr lang="en-GB" sz="2400" dirty="0" err="1"/>
              <a:t>trouver</a:t>
            </a:r>
            <a:r>
              <a:rPr lang="en-GB" sz="2400" dirty="0"/>
              <a:t> </a:t>
            </a:r>
            <a:r>
              <a:rPr lang="en-GB" sz="2400" dirty="0" err="1"/>
              <a:t>une</a:t>
            </a:r>
            <a:r>
              <a:rPr lang="en-GB" sz="2400" dirty="0"/>
              <a:t> structure de </a:t>
            </a:r>
            <a:r>
              <a:rPr lang="en-GB" sz="2400" dirty="0" err="1"/>
              <a:t>déploiement</a:t>
            </a:r>
            <a:r>
              <a:rPr lang="en-GB" sz="2400" dirty="0"/>
              <a:t> (</a:t>
            </a:r>
            <a:r>
              <a:rPr lang="en-GB" sz="2400" dirty="0" err="1"/>
              <a:t>modèle</a:t>
            </a:r>
            <a:r>
              <a:rPr lang="en-GB" sz="2400" dirty="0"/>
              <a:t> </a:t>
            </a:r>
            <a:r>
              <a:rPr lang="en-GB" sz="2400" dirty="0" err="1"/>
              <a:t>économique</a:t>
            </a:r>
            <a:r>
              <a:rPr lang="en-GB" sz="2400" dirty="0"/>
              <a:t>, </a:t>
            </a:r>
            <a:r>
              <a:rPr lang="en-GB" sz="2400" dirty="0" err="1"/>
              <a:t>autonomie</a:t>
            </a:r>
            <a:r>
              <a:rPr lang="en-GB" sz="2400" dirty="0"/>
              <a:t> </a:t>
            </a:r>
            <a:r>
              <a:rPr lang="en-GB" sz="2400" dirty="0" err="1"/>
              <a:t>financière</a:t>
            </a:r>
            <a:r>
              <a:rPr lang="en-GB" sz="2400" dirty="0"/>
              <a:t> </a:t>
            </a:r>
            <a:r>
              <a:rPr lang="en-GB" sz="2400" dirty="0" err="1"/>
              <a:t>à</a:t>
            </a:r>
            <a:r>
              <a:rPr lang="en-GB" sz="2400" dirty="0"/>
              <a:t> </a:t>
            </a:r>
            <a:r>
              <a:rPr lang="en-GB" sz="2400" dirty="0" err="1"/>
              <a:t>terme</a:t>
            </a:r>
            <a:r>
              <a:rPr lang="en-GB" sz="2400" dirty="0"/>
              <a:t>)</a:t>
            </a:r>
          </a:p>
          <a:p>
            <a:pPr marL="342900" indent="-342900">
              <a:buFont typeface="Arial" panose="020B0604020202020204" pitchFamily="34" charset="0"/>
              <a:buChar char="•"/>
            </a:pPr>
            <a:r>
              <a:rPr lang="en-GB" sz="2400" dirty="0"/>
              <a:t>Convention avec CSCS Leo Lagrange </a:t>
            </a:r>
            <a:r>
              <a:rPr lang="en-GB" sz="2400" dirty="0" err="1"/>
              <a:t>Colombelles</a:t>
            </a:r>
            <a:r>
              <a:rPr lang="en-GB" sz="2400" dirty="0"/>
              <a:t> </a:t>
            </a:r>
            <a:r>
              <a:rPr lang="en-GB" sz="2400" dirty="0" err="1"/>
              <a:t>mai</a:t>
            </a:r>
            <a:r>
              <a:rPr lang="en-GB" sz="2400" dirty="0"/>
              <a:t> 2019</a:t>
            </a:r>
          </a:p>
          <a:p>
            <a:r>
              <a:rPr lang="en" sz="2000" i="1" dirty="0"/>
              <a:t>.</a:t>
            </a:r>
          </a:p>
        </p:txBody>
      </p:sp>
    </p:spTree>
    <p:extLst>
      <p:ext uri="{BB962C8B-B14F-4D97-AF65-F5344CB8AC3E}">
        <p14:creationId xmlns:p14="http://schemas.microsoft.com/office/powerpoint/2010/main" xmlns="" val="1753618646"/>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 name="Extensive overview over prevention interventions (slide of Pr Faggiano, Paris, MILDECA 23 novembre 2012)"/>
          <p:cNvSpPr txBox="1">
            <a:spLocks noGrp="1"/>
          </p:cNvSpPr>
          <p:nvPr>
            <p:ph type="title"/>
          </p:nvPr>
        </p:nvSpPr>
        <p:spPr>
          <a:prstGeom prst="rect">
            <a:avLst/>
          </a:prstGeom>
        </p:spPr>
        <p:txBody>
          <a:bodyPr>
            <a:noAutofit/>
          </a:bodyPr>
          <a:lstStyle>
            <a:lvl1pPr defTabSz="704087">
              <a:defRPr sz="2772"/>
            </a:lvl1pPr>
          </a:lstStyle>
          <a:p>
            <a:r>
              <a:rPr lang="fr-FR" sz="1800" dirty="0"/>
              <a:t>Système d’information</a:t>
            </a:r>
            <a:endParaRPr sz="1800" dirty="0"/>
          </a:p>
        </p:txBody>
      </p:sp>
      <p:pic>
        <p:nvPicPr>
          <p:cNvPr id="3" name="Image 2" descr="Une image contenant capture d’écran&#10;&#10;&#10;&#10;Description générée automatiquement">
            <a:extLst>
              <a:ext uri="{FF2B5EF4-FFF2-40B4-BE49-F238E27FC236}">
                <a16:creationId xmlns:a16="http://schemas.microsoft.com/office/drawing/2014/main" xmlns="" id="{93270DBA-48E9-0C40-9BE5-22EF5E5540E9}"/>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753779"/>
            <a:ext cx="9043442" cy="5170578"/>
          </a:xfrm>
          <a:prstGeom prst="rect">
            <a:avLst/>
          </a:prstGeom>
        </p:spPr>
      </p:pic>
      <p:pic>
        <p:nvPicPr>
          <p:cNvPr id="5" name="Image 4" descr="Une image contenant texte&#10;&#10;&#10;&#10;Description générée automatiquement">
            <a:extLst>
              <a:ext uri="{FF2B5EF4-FFF2-40B4-BE49-F238E27FC236}">
                <a16:creationId xmlns:a16="http://schemas.microsoft.com/office/drawing/2014/main" xmlns="" id="{FB2C4BA9-1721-884A-84AB-881933DBF3DA}"/>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802925" y="5225772"/>
            <a:ext cx="1216208" cy="1577033"/>
          </a:xfrm>
          <a:prstGeom prst="rect">
            <a:avLst/>
          </a:prstGeom>
        </p:spPr>
      </p:pic>
      <p:sp>
        <p:nvSpPr>
          <p:cNvPr id="6" name="ZoneTexte 5">
            <a:extLst>
              <a:ext uri="{FF2B5EF4-FFF2-40B4-BE49-F238E27FC236}">
                <a16:creationId xmlns:a16="http://schemas.microsoft.com/office/drawing/2014/main" xmlns="" id="{A10BD1DA-7D7F-6A4A-8437-74006419F644}"/>
              </a:ext>
            </a:extLst>
          </p:cNvPr>
          <p:cNvSpPr txBox="1"/>
          <p:nvPr/>
        </p:nvSpPr>
        <p:spPr>
          <a:xfrm>
            <a:off x="1164539" y="6006919"/>
            <a:ext cx="6614077" cy="73866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r>
              <a:rPr lang="fr-FR" sz="1600" dirty="0" err="1">
                <a:latin typeface="Arial Narrow" panose="020B0604020202020204" pitchFamily="34" charset="0"/>
                <a:cs typeface="Arial Narrow" panose="020B0604020202020204" pitchFamily="34" charset="0"/>
              </a:rPr>
              <a:t>Fixsen</a:t>
            </a:r>
            <a:r>
              <a:rPr lang="fr-FR" sz="1600" dirty="0">
                <a:latin typeface="Arial Narrow" panose="020B0604020202020204" pitchFamily="34" charset="0"/>
                <a:cs typeface="Arial Narrow" panose="020B0604020202020204" pitchFamily="34" charset="0"/>
              </a:rPr>
              <a:t> DL, </a:t>
            </a:r>
            <a:r>
              <a:rPr lang="fr-FR" sz="1600" dirty="0" err="1">
                <a:latin typeface="Arial Narrow" panose="020B0604020202020204" pitchFamily="34" charset="0"/>
                <a:cs typeface="Arial Narrow" panose="020B0604020202020204" pitchFamily="34" charset="0"/>
              </a:rPr>
              <a:t>Naoom</a:t>
            </a:r>
            <a:r>
              <a:rPr lang="fr-FR" sz="1600" dirty="0">
                <a:latin typeface="Arial Narrow" panose="020B0604020202020204" pitchFamily="34" charset="0"/>
                <a:cs typeface="Arial Narrow" panose="020B0604020202020204" pitchFamily="34" charset="0"/>
              </a:rPr>
              <a:t> SF, Blase KA, Friedman RM, Wallace F. </a:t>
            </a:r>
            <a:r>
              <a:rPr lang="fr-FR" sz="1600" dirty="0" err="1">
                <a:latin typeface="Arial Narrow" panose="020B0604020202020204" pitchFamily="34" charset="0"/>
                <a:cs typeface="Arial Narrow" panose="020B0604020202020204" pitchFamily="34" charset="0"/>
              </a:rPr>
              <a:t>Implementation</a:t>
            </a:r>
            <a:r>
              <a:rPr lang="fr-FR" sz="1600" dirty="0">
                <a:latin typeface="Arial Narrow" panose="020B0604020202020204" pitchFamily="34" charset="0"/>
                <a:cs typeface="Arial Narrow" panose="020B0604020202020204" pitchFamily="34" charset="0"/>
              </a:rPr>
              <a:t> </a:t>
            </a:r>
            <a:r>
              <a:rPr lang="fr-FR" sz="1600" dirty="0" err="1">
                <a:latin typeface="Arial Narrow" panose="020B0604020202020204" pitchFamily="34" charset="0"/>
                <a:cs typeface="Arial Narrow" panose="020B0604020202020204" pitchFamily="34" charset="0"/>
              </a:rPr>
              <a:t>research</a:t>
            </a:r>
            <a:r>
              <a:rPr lang="fr-FR" sz="1600" dirty="0">
                <a:latin typeface="Arial Narrow" panose="020B0604020202020204" pitchFamily="34" charset="0"/>
                <a:cs typeface="Arial Narrow" panose="020B0604020202020204" pitchFamily="34" charset="0"/>
              </a:rPr>
              <a:t>: a </a:t>
            </a:r>
            <a:r>
              <a:rPr lang="fr-FR" sz="1600" dirty="0" err="1">
                <a:latin typeface="Arial Narrow" panose="020B0604020202020204" pitchFamily="34" charset="0"/>
                <a:cs typeface="Arial Narrow" panose="020B0604020202020204" pitchFamily="34" charset="0"/>
              </a:rPr>
              <a:t>synthesis</a:t>
            </a:r>
            <a:r>
              <a:rPr lang="fr-FR" sz="1600" dirty="0">
                <a:latin typeface="Arial Narrow" panose="020B0604020202020204" pitchFamily="34" charset="0"/>
                <a:cs typeface="Arial Narrow" panose="020B0604020202020204" pitchFamily="34" charset="0"/>
              </a:rPr>
              <a:t> of the </a:t>
            </a:r>
            <a:r>
              <a:rPr lang="fr-FR" sz="1600" dirty="0" err="1">
                <a:latin typeface="Arial Narrow" panose="020B0604020202020204" pitchFamily="34" charset="0"/>
                <a:cs typeface="Arial Narrow" panose="020B0604020202020204" pitchFamily="34" charset="0"/>
              </a:rPr>
              <a:t>literature</a:t>
            </a:r>
            <a:r>
              <a:rPr lang="fr-FR" sz="1600" dirty="0">
                <a:latin typeface="Arial Narrow" panose="020B0604020202020204" pitchFamily="34" charset="0"/>
                <a:cs typeface="Arial Narrow" panose="020B0604020202020204" pitchFamily="34" charset="0"/>
              </a:rPr>
              <a:t>. Tampa, FL: </a:t>
            </a:r>
            <a:r>
              <a:rPr lang="fr-FR" sz="1600" dirty="0" err="1">
                <a:latin typeface="Arial Narrow" panose="020B0604020202020204" pitchFamily="34" charset="0"/>
                <a:cs typeface="Arial Narrow" panose="020B0604020202020204" pitchFamily="34" charset="0"/>
              </a:rPr>
              <a:t>University</a:t>
            </a:r>
            <a:r>
              <a:rPr lang="fr-FR" sz="1600" dirty="0">
                <a:latin typeface="Arial Narrow" panose="020B0604020202020204" pitchFamily="34" charset="0"/>
                <a:cs typeface="Arial Narrow" panose="020B0604020202020204" pitchFamily="34" charset="0"/>
              </a:rPr>
              <a:t> of South Florida, Louis de la Parte Florida Mental </a:t>
            </a:r>
            <a:r>
              <a:rPr lang="fr-FR" sz="1600" dirty="0" err="1">
                <a:latin typeface="Arial Narrow" panose="020B0604020202020204" pitchFamily="34" charset="0"/>
                <a:cs typeface="Arial Narrow" panose="020B0604020202020204" pitchFamily="34" charset="0"/>
              </a:rPr>
              <a:t>Health</a:t>
            </a:r>
            <a:r>
              <a:rPr lang="fr-FR" sz="1600" dirty="0">
                <a:latin typeface="Arial Narrow" panose="020B0604020202020204" pitchFamily="34" charset="0"/>
                <a:cs typeface="Arial Narrow" panose="020B0604020202020204" pitchFamily="34" charset="0"/>
              </a:rPr>
              <a:t> Institute, The National </a:t>
            </a:r>
            <a:r>
              <a:rPr lang="fr-FR" sz="1600" dirty="0" err="1">
                <a:latin typeface="Arial Narrow" panose="020B0604020202020204" pitchFamily="34" charset="0"/>
                <a:cs typeface="Arial Narrow" panose="020B0604020202020204" pitchFamily="34" charset="0"/>
              </a:rPr>
              <a:t>Implementation</a:t>
            </a:r>
            <a:r>
              <a:rPr lang="fr-FR" sz="1600" dirty="0">
                <a:latin typeface="Arial Narrow" panose="020B0604020202020204" pitchFamily="34" charset="0"/>
                <a:cs typeface="Arial Narrow" panose="020B0604020202020204" pitchFamily="34" charset="0"/>
              </a:rPr>
              <a:t> </a:t>
            </a:r>
            <a:r>
              <a:rPr lang="fr-FR" sz="1600" dirty="0" err="1">
                <a:latin typeface="Arial Narrow" panose="020B0604020202020204" pitchFamily="34" charset="0"/>
                <a:cs typeface="Arial Narrow" panose="020B0604020202020204" pitchFamily="34" charset="0"/>
              </a:rPr>
              <a:t>Research</a:t>
            </a:r>
            <a:r>
              <a:rPr lang="fr-FR" sz="1600" dirty="0">
                <a:latin typeface="Arial Narrow" panose="020B0604020202020204" pitchFamily="34" charset="0"/>
                <a:cs typeface="Arial Narrow" panose="020B0604020202020204" pitchFamily="34" charset="0"/>
              </a:rPr>
              <a:t> Network;; 2005.</a:t>
            </a:r>
          </a:p>
        </p:txBody>
      </p:sp>
    </p:spTree>
    <p:extLst>
      <p:ext uri="{BB962C8B-B14F-4D97-AF65-F5344CB8AC3E}">
        <p14:creationId xmlns:p14="http://schemas.microsoft.com/office/powerpoint/2010/main" xmlns="" val="1120789846"/>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6" name="SE SERVIR Du patrimoine de 50 ans de recherche en prévention et promotion de la santé"/>
          <p:cNvSpPr>
            <a:spLocks noGrp="1"/>
          </p:cNvSpPr>
          <p:nvPr>
            <p:ph type="title"/>
          </p:nvPr>
        </p:nvSpPr>
        <p:spPr>
          <a:prstGeom prst="rect">
            <a:avLst/>
          </a:prstGeom>
        </p:spPr>
        <p:txBody>
          <a:bodyPr/>
          <a:lstStyle/>
          <a:p>
            <a:r>
              <a:rPr lang="fr-FR" dirty="0"/>
              <a:t>Centres d’aide au sevrage tabagique en GB</a:t>
            </a:r>
            <a:endParaRPr dirty="0"/>
          </a:p>
        </p:txBody>
      </p:sp>
      <p:sp>
        <p:nvSpPr>
          <p:cNvPr id="7" name="Content Placeholder 2">
            <a:extLst>
              <a:ext uri="{FF2B5EF4-FFF2-40B4-BE49-F238E27FC236}">
                <a16:creationId xmlns:a16="http://schemas.microsoft.com/office/drawing/2014/main" xmlns="" id="{4A8865CC-FCDC-9E45-BE1E-7A1224AFA9A8}"/>
              </a:ext>
            </a:extLst>
          </p:cNvPr>
          <p:cNvSpPr txBox="1">
            <a:spLocks/>
          </p:cNvSpPr>
          <p:nvPr/>
        </p:nvSpPr>
        <p:spPr>
          <a:xfrm>
            <a:off x="184150" y="4337344"/>
            <a:ext cx="8757105" cy="219727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buNone/>
            </a:pPr>
            <a:r>
              <a:rPr lang="fr-FR" sz="2800" b="1" dirty="0">
                <a:solidFill>
                  <a:sysClr val="windowText" lastClr="000000"/>
                </a:solidFill>
                <a:latin typeface="Calibri"/>
              </a:rPr>
              <a:t>Centre national sur l’arrêt du tabac et de formation</a:t>
            </a:r>
          </a:p>
          <a:p>
            <a:pPr lvl="0"/>
            <a:r>
              <a:rPr lang="fr-FR" sz="2800" dirty="0">
                <a:solidFill>
                  <a:sysClr val="windowText" lastClr="000000"/>
                </a:solidFill>
                <a:latin typeface="Calibri"/>
              </a:rPr>
              <a:t>Qualité de la formation : Formation et évaluation en ligne des intervenants</a:t>
            </a:r>
          </a:p>
          <a:p>
            <a:pPr lvl="0"/>
            <a:r>
              <a:rPr lang="fr-FR" sz="2800" dirty="0">
                <a:solidFill>
                  <a:sysClr val="windowText" lastClr="000000"/>
                </a:solidFill>
                <a:latin typeface="Calibri"/>
              </a:rPr>
              <a:t>Certification : liste des intervenants certifiés</a:t>
            </a:r>
          </a:p>
        </p:txBody>
      </p:sp>
      <p:pic>
        <p:nvPicPr>
          <p:cNvPr id="4" name="Image 3" descr="Une image contenant capture d’écran&#10;&#10;&#10;&#10;Description générée automatiquement">
            <a:extLst>
              <a:ext uri="{FF2B5EF4-FFF2-40B4-BE49-F238E27FC236}">
                <a16:creationId xmlns:a16="http://schemas.microsoft.com/office/drawing/2014/main" xmlns="" id="{6BE659B5-30C3-0747-B1C5-DD6A0D45A828}"/>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729916"/>
            <a:ext cx="8511779" cy="3505369"/>
          </a:xfrm>
          <a:prstGeom prst="rect">
            <a:avLst/>
          </a:prstGeom>
        </p:spPr>
      </p:pic>
    </p:spTree>
    <p:extLst>
      <p:ext uri="{BB962C8B-B14F-4D97-AF65-F5344CB8AC3E}">
        <p14:creationId xmlns:p14="http://schemas.microsoft.com/office/powerpoint/2010/main" xmlns="" val="544988175"/>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6" name="SE SERVIR Du patrimoine de 50 ans de recherche en prévention et promotion de la santé"/>
          <p:cNvSpPr>
            <a:spLocks noGrp="1"/>
          </p:cNvSpPr>
          <p:nvPr>
            <p:ph type="title"/>
          </p:nvPr>
        </p:nvSpPr>
        <p:spPr>
          <a:prstGeom prst="rect">
            <a:avLst/>
          </a:prstGeom>
        </p:spPr>
        <p:txBody>
          <a:bodyPr/>
          <a:lstStyle/>
          <a:p>
            <a:r>
              <a:rPr lang="fr-FR" dirty="0"/>
              <a:t>monitoring</a:t>
            </a:r>
            <a:endParaRPr dirty="0"/>
          </a:p>
        </p:txBody>
      </p:sp>
      <p:sp>
        <p:nvSpPr>
          <p:cNvPr id="7" name="Content Placeholder 2">
            <a:extLst>
              <a:ext uri="{FF2B5EF4-FFF2-40B4-BE49-F238E27FC236}">
                <a16:creationId xmlns:a16="http://schemas.microsoft.com/office/drawing/2014/main" xmlns="" id="{4A8865CC-FCDC-9E45-BE1E-7A1224AFA9A8}"/>
              </a:ext>
            </a:extLst>
          </p:cNvPr>
          <p:cNvSpPr txBox="1">
            <a:spLocks/>
          </p:cNvSpPr>
          <p:nvPr/>
        </p:nvSpPr>
        <p:spPr>
          <a:xfrm>
            <a:off x="184150" y="5713103"/>
            <a:ext cx="8571923" cy="1075841"/>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r>
              <a:rPr lang="fr-FR" sz="1800" dirty="0" err="1">
                <a:solidFill>
                  <a:sysClr val="windowText" lastClr="000000"/>
                </a:solidFill>
                <a:latin typeface="Calibri"/>
              </a:rPr>
              <a:t>Troughput</a:t>
            </a:r>
            <a:r>
              <a:rPr lang="fr-FR" sz="1800" dirty="0">
                <a:solidFill>
                  <a:sysClr val="windowText" lastClr="000000"/>
                </a:solidFill>
                <a:latin typeface="Calibri"/>
              </a:rPr>
              <a:t> : nombre de consultants</a:t>
            </a:r>
          </a:p>
          <a:p>
            <a:pPr lvl="0"/>
            <a:r>
              <a:rPr lang="fr-FR" sz="1800" dirty="0">
                <a:solidFill>
                  <a:sysClr val="windowText" lastClr="000000"/>
                </a:solidFill>
                <a:latin typeface="Calibri"/>
              </a:rPr>
              <a:t>Four </a:t>
            </a:r>
            <a:r>
              <a:rPr lang="fr-FR" sz="1800" dirty="0" err="1">
                <a:solidFill>
                  <a:sysClr val="windowText" lastClr="000000"/>
                </a:solidFill>
                <a:latin typeface="Calibri"/>
              </a:rPr>
              <a:t>weeks</a:t>
            </a:r>
            <a:r>
              <a:rPr lang="fr-FR" sz="1800" dirty="0">
                <a:solidFill>
                  <a:sysClr val="windowText" lastClr="000000"/>
                </a:solidFill>
                <a:latin typeface="Calibri"/>
              </a:rPr>
              <a:t> </a:t>
            </a:r>
            <a:r>
              <a:rPr lang="fr-FR" sz="1800" dirty="0" err="1">
                <a:solidFill>
                  <a:sysClr val="windowText" lastClr="000000"/>
                </a:solidFill>
                <a:latin typeface="Calibri"/>
              </a:rPr>
              <a:t>quitters</a:t>
            </a:r>
            <a:r>
              <a:rPr lang="fr-FR" sz="1800" dirty="0">
                <a:solidFill>
                  <a:sysClr val="windowText" lastClr="000000"/>
                </a:solidFill>
                <a:latin typeface="Calibri"/>
              </a:rPr>
              <a:t> : Nombre de sevrages de 4 semaines obtenus vérifiés biochimiquement</a:t>
            </a:r>
          </a:p>
          <a:p>
            <a:pPr lvl="0"/>
            <a:r>
              <a:rPr lang="fr-FR" sz="1800" dirty="0">
                <a:solidFill>
                  <a:sysClr val="windowText" lastClr="000000"/>
                </a:solidFill>
                <a:latin typeface="Calibri"/>
              </a:rPr>
              <a:t>Impact : gain par rapport à une approche uniquement médicamenteuse</a:t>
            </a:r>
            <a:endParaRPr kumimoji="0" lang="en-GB" sz="1800" b="0" i="0" u="none" strike="noStrike" kern="1200" cap="none" spc="0" normalizeH="0" baseline="0" noProof="0" dirty="0">
              <a:ln>
                <a:noFill/>
              </a:ln>
              <a:solidFill>
                <a:sysClr val="windowText" lastClr="000000"/>
              </a:solidFill>
              <a:effectLst/>
              <a:uLnTx/>
              <a:uFillTx/>
              <a:latin typeface="Calibri"/>
              <a:ea typeface="+mn-ea"/>
              <a:cs typeface="+mn-cs"/>
            </a:endParaRPr>
          </a:p>
        </p:txBody>
      </p:sp>
      <p:pic>
        <p:nvPicPr>
          <p:cNvPr id="2" name="Image 1">
            <a:extLst>
              <a:ext uri="{FF2B5EF4-FFF2-40B4-BE49-F238E27FC236}">
                <a16:creationId xmlns:a16="http://schemas.microsoft.com/office/drawing/2014/main" xmlns="" id="{3E97D8F0-7D81-7F4F-85A9-060C47C62459}"/>
              </a:ext>
            </a:extLst>
          </p:cNvPr>
          <p:cNvPicPr>
            <a:picLocks noChangeAspect="1"/>
          </p:cNvPicPr>
          <p:nvPr/>
        </p:nvPicPr>
        <p:blipFill>
          <a:blip r:embed="rId2" cstate="print"/>
          <a:stretch>
            <a:fillRect/>
          </a:stretch>
        </p:blipFill>
        <p:spPr>
          <a:xfrm>
            <a:off x="133761" y="728190"/>
            <a:ext cx="6127481" cy="4746640"/>
          </a:xfrm>
          <a:prstGeom prst="rect">
            <a:avLst/>
          </a:prstGeom>
        </p:spPr>
      </p:pic>
      <p:sp>
        <p:nvSpPr>
          <p:cNvPr id="3" name="ZoneTexte 2">
            <a:extLst>
              <a:ext uri="{FF2B5EF4-FFF2-40B4-BE49-F238E27FC236}">
                <a16:creationId xmlns:a16="http://schemas.microsoft.com/office/drawing/2014/main" xmlns="" id="{83342101-34E9-E446-821C-F824D86D3779}"/>
              </a:ext>
            </a:extLst>
          </p:cNvPr>
          <p:cNvSpPr txBox="1"/>
          <p:nvPr/>
        </p:nvSpPr>
        <p:spPr>
          <a:xfrm>
            <a:off x="6432823" y="866130"/>
            <a:ext cx="2711177" cy="196977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r>
              <a:rPr lang="en" sz="1600" i="1" dirty="0"/>
              <a:t>West R, May S, West M, </a:t>
            </a:r>
            <a:r>
              <a:rPr lang="en" sz="1600" i="1" dirty="0" err="1"/>
              <a:t>Croghan</a:t>
            </a:r>
            <a:r>
              <a:rPr lang="en" sz="1600" i="1" dirty="0"/>
              <a:t> E, McEwen A. Performance of English stop smoking services in first 10 years: analysis of service monitoring data. BMJ. 2013;347:f4921.</a:t>
            </a:r>
          </a:p>
          <a:p>
            <a:pPr marL="0" marR="0" indent="0" algn="l" defTabSz="914400" rtl="0" fontAlgn="auto" latinLnBrk="0" hangingPunct="0">
              <a:lnSpc>
                <a:spcPct val="100000"/>
              </a:lnSpc>
              <a:spcBef>
                <a:spcPts val="0"/>
              </a:spcBef>
              <a:spcAft>
                <a:spcPts val="0"/>
              </a:spcAft>
              <a:buClrTx/>
              <a:buSzTx/>
              <a:buFontTx/>
              <a:buNone/>
              <a:tabLst/>
            </a:pPr>
            <a:endParaRPr kumimoji="0" lang="fr-FR" sz="1600" b="0" i="1" u="none" strike="noStrike" cap="none" spc="0" normalizeH="0" baseline="0" dirty="0">
              <a:ln>
                <a:noFill/>
              </a:ln>
              <a:solidFill>
                <a:schemeClr val="accent6"/>
              </a:solidFill>
              <a:effectLst/>
              <a:uFillTx/>
              <a:latin typeface="Arial"/>
              <a:ea typeface="Arial"/>
              <a:cs typeface="Arial"/>
              <a:sym typeface="Arial"/>
            </a:endParaRPr>
          </a:p>
        </p:txBody>
      </p:sp>
      <p:sp>
        <p:nvSpPr>
          <p:cNvPr id="4" name="ZoneTexte 3">
            <a:extLst>
              <a:ext uri="{FF2B5EF4-FFF2-40B4-BE49-F238E27FC236}">
                <a16:creationId xmlns:a16="http://schemas.microsoft.com/office/drawing/2014/main" xmlns="" id="{C1352AFC-C459-FC42-8341-80E357CA0524}"/>
              </a:ext>
            </a:extLst>
          </p:cNvPr>
          <p:cNvSpPr txBox="1"/>
          <p:nvPr/>
        </p:nvSpPr>
        <p:spPr>
          <a:xfrm>
            <a:off x="6432823" y="3074173"/>
            <a:ext cx="2577416" cy="240065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r>
              <a:rPr lang="en" sz="1200" i="1" dirty="0"/>
              <a:t>We defined the “impact” of the stop smoking services as the number of four week quitters generated over and above those that would have been expected had the same smokers received only a prescription for a stop smoking medication. </a:t>
            </a:r>
          </a:p>
          <a:p>
            <a:r>
              <a:rPr lang="en" sz="1200" i="1" dirty="0"/>
              <a:t>The purpose of the measure was to provide the most accurate assessment of the effect of the </a:t>
            </a:r>
            <a:r>
              <a:rPr lang="en" sz="1200" i="1" dirty="0" err="1"/>
              <a:t>behavioural</a:t>
            </a:r>
            <a:r>
              <a:rPr lang="en" sz="1200" i="1" dirty="0"/>
              <a:t> support provided by the service. </a:t>
            </a:r>
          </a:p>
          <a:p>
            <a:pPr marL="0" marR="0" indent="0" algn="l" defTabSz="914400" rtl="0" fontAlgn="auto" latinLnBrk="0" hangingPunct="0">
              <a:lnSpc>
                <a:spcPct val="100000"/>
              </a:lnSpc>
              <a:spcBef>
                <a:spcPts val="0"/>
              </a:spcBef>
              <a:spcAft>
                <a:spcPts val="0"/>
              </a:spcAft>
              <a:buClrTx/>
              <a:buSzTx/>
              <a:buFontTx/>
              <a:buNone/>
              <a:tabLst/>
            </a:pPr>
            <a:endParaRPr kumimoji="0" lang="fr-FR" sz="1200" b="0" i="1" u="none" strike="noStrike" cap="none" spc="0" normalizeH="0" baseline="0" dirty="0">
              <a:ln>
                <a:noFill/>
              </a:ln>
              <a:solidFill>
                <a:schemeClr val="accent6"/>
              </a:solidFill>
              <a:effectLst/>
              <a:uFillTx/>
              <a:latin typeface="Arial"/>
              <a:ea typeface="Arial"/>
              <a:cs typeface="Arial"/>
              <a:sym typeface="Arial"/>
            </a:endParaRPr>
          </a:p>
        </p:txBody>
      </p:sp>
    </p:spTree>
    <p:extLst>
      <p:ext uri="{BB962C8B-B14F-4D97-AF65-F5344CB8AC3E}">
        <p14:creationId xmlns:p14="http://schemas.microsoft.com/office/powerpoint/2010/main" xmlns="" val="2332444892"/>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CC570652-3C3B-E149-BBA1-B4CC27A5EF5F}"/>
              </a:ext>
            </a:extLst>
          </p:cNvPr>
          <p:cNvSpPr/>
          <p:nvPr/>
        </p:nvSpPr>
        <p:spPr>
          <a:xfrm>
            <a:off x="742691" y="6331590"/>
            <a:ext cx="7658617" cy="646331"/>
          </a:xfrm>
          <a:prstGeom prst="rect">
            <a:avLst/>
          </a:prstGeom>
        </p:spPr>
        <p:txBody>
          <a:bodyPr wrap="square">
            <a:spAutoFit/>
          </a:bodyPr>
          <a:lstStyle/>
          <a:p>
            <a:r>
              <a:rPr lang="fr-FR" dirty="0"/>
              <a:t>https://</a:t>
            </a:r>
            <a:r>
              <a:rPr lang="fr-FR" dirty="0" err="1"/>
              <a:t>www.cdc.gov</a:t>
            </a:r>
            <a:r>
              <a:rPr lang="fr-FR" dirty="0"/>
              <a:t>/</a:t>
            </a:r>
            <a:r>
              <a:rPr lang="fr-FR" dirty="0" err="1"/>
              <a:t>diabetes</a:t>
            </a:r>
            <a:r>
              <a:rPr lang="fr-FR" dirty="0"/>
              <a:t>/</a:t>
            </a:r>
            <a:r>
              <a:rPr lang="fr-FR" dirty="0" err="1"/>
              <a:t>prevention</a:t>
            </a:r>
            <a:r>
              <a:rPr lang="fr-FR" dirty="0"/>
              <a:t>/</a:t>
            </a:r>
            <a:r>
              <a:rPr lang="fr-FR" dirty="0" err="1"/>
              <a:t>index.html</a:t>
            </a:r>
            <a:r>
              <a:rPr lang="en" dirty="0"/>
              <a:t> </a:t>
            </a:r>
            <a:r>
              <a:rPr lang="en" dirty="0" err="1"/>
              <a:t>acc</a:t>
            </a:r>
            <a:r>
              <a:rPr lang="fr-FR" dirty="0" err="1"/>
              <a:t>édé</a:t>
            </a:r>
            <a:r>
              <a:rPr lang="en" dirty="0"/>
              <a:t> le 24/04/2019</a:t>
            </a:r>
          </a:p>
          <a:p>
            <a:endParaRPr lang="fr-FR" dirty="0"/>
          </a:p>
        </p:txBody>
      </p:sp>
      <p:pic>
        <p:nvPicPr>
          <p:cNvPr id="5" name="Image 4" descr="Une image contenant capture d’écran&#10;&#10;Description générée automatiquement">
            <a:extLst>
              <a:ext uri="{FF2B5EF4-FFF2-40B4-BE49-F238E27FC236}">
                <a16:creationId xmlns:a16="http://schemas.microsoft.com/office/drawing/2014/main" xmlns="" id="{B923B1B7-4491-9949-8360-1A0A6893E44D}"/>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43766" y="61657"/>
            <a:ext cx="8856467" cy="3361344"/>
          </a:xfrm>
          <a:prstGeom prst="rect">
            <a:avLst/>
          </a:prstGeom>
        </p:spPr>
      </p:pic>
      <p:sp>
        <p:nvSpPr>
          <p:cNvPr id="2" name="ZoneTexte 1">
            <a:extLst>
              <a:ext uri="{FF2B5EF4-FFF2-40B4-BE49-F238E27FC236}">
                <a16:creationId xmlns:a16="http://schemas.microsoft.com/office/drawing/2014/main" xmlns="" id="{11FED0DF-F5CE-E049-9619-915A71ACFFB0}"/>
              </a:ext>
            </a:extLst>
          </p:cNvPr>
          <p:cNvSpPr txBox="1"/>
          <p:nvPr/>
        </p:nvSpPr>
        <p:spPr>
          <a:xfrm>
            <a:off x="367935" y="3584634"/>
            <a:ext cx="8632297" cy="258532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r>
              <a:rPr lang="fr-FR" sz="1400" dirty="0"/>
              <a:t>1. Pan XR, Li GW, Hu YH, et al. </a:t>
            </a:r>
            <a:r>
              <a:rPr lang="fr-FR" sz="1400" dirty="0" err="1"/>
              <a:t>Effects</a:t>
            </a:r>
            <a:r>
              <a:rPr lang="fr-FR" sz="1400" dirty="0"/>
              <a:t> of </a:t>
            </a:r>
            <a:r>
              <a:rPr lang="fr-FR" sz="1400" dirty="0" err="1"/>
              <a:t>diet</a:t>
            </a:r>
            <a:r>
              <a:rPr lang="fr-FR" sz="1400" dirty="0"/>
              <a:t> and </a:t>
            </a:r>
            <a:r>
              <a:rPr lang="fr-FR" sz="1400" dirty="0" err="1"/>
              <a:t>exercise</a:t>
            </a:r>
            <a:r>
              <a:rPr lang="fr-FR" sz="1400" dirty="0"/>
              <a:t> in </a:t>
            </a:r>
            <a:r>
              <a:rPr lang="fr-FR" sz="1400" dirty="0" err="1"/>
              <a:t>preventing</a:t>
            </a:r>
            <a:r>
              <a:rPr lang="fr-FR" sz="1400" dirty="0"/>
              <a:t> NIDDM in people </a:t>
            </a:r>
            <a:r>
              <a:rPr lang="fr-FR" sz="1400" dirty="0" err="1"/>
              <a:t>with</a:t>
            </a:r>
            <a:r>
              <a:rPr lang="fr-FR" sz="1400" dirty="0"/>
              <a:t> </a:t>
            </a:r>
            <a:r>
              <a:rPr lang="fr-FR" sz="1400" dirty="0" err="1"/>
              <a:t>impaired</a:t>
            </a:r>
            <a:r>
              <a:rPr lang="fr-FR" sz="1400" dirty="0"/>
              <a:t> glucose </a:t>
            </a:r>
            <a:r>
              <a:rPr lang="fr-FR" sz="1400" dirty="0" err="1"/>
              <a:t>tolerance</a:t>
            </a:r>
            <a:r>
              <a:rPr lang="fr-FR" sz="1400" dirty="0"/>
              <a:t>. The Da Qing IGT and </a:t>
            </a:r>
            <a:r>
              <a:rPr lang="fr-FR" sz="1400" dirty="0" err="1"/>
              <a:t>Diabetes</a:t>
            </a:r>
            <a:r>
              <a:rPr lang="fr-FR" sz="1400" dirty="0"/>
              <a:t> </a:t>
            </a:r>
            <a:r>
              <a:rPr lang="fr-FR" sz="1400" dirty="0" err="1"/>
              <a:t>Study</a:t>
            </a:r>
            <a:r>
              <a:rPr lang="fr-FR" sz="1400" dirty="0"/>
              <a:t>. </a:t>
            </a:r>
            <a:r>
              <a:rPr lang="fr-FR" sz="1400" dirty="0" err="1"/>
              <a:t>Diabetes</a:t>
            </a:r>
            <a:r>
              <a:rPr lang="fr-FR" sz="1400" dirty="0"/>
              <a:t> Care 1997;20:537–544 </a:t>
            </a:r>
          </a:p>
          <a:p>
            <a:r>
              <a:rPr lang="fr-FR" sz="1400" dirty="0"/>
              <a:t>2. </a:t>
            </a:r>
            <a:r>
              <a:rPr lang="fr-FR" sz="1400" dirty="0" err="1"/>
              <a:t>Tuomilehto</a:t>
            </a:r>
            <a:r>
              <a:rPr lang="fr-FR" sz="1400" dirty="0"/>
              <a:t> J, </a:t>
            </a:r>
            <a:r>
              <a:rPr lang="fr-FR" sz="1400" dirty="0" err="1"/>
              <a:t>Lindström</a:t>
            </a:r>
            <a:r>
              <a:rPr lang="fr-FR" sz="1400" dirty="0"/>
              <a:t> J, Eriksson JG, et al.; </a:t>
            </a:r>
            <a:r>
              <a:rPr lang="fr-FR" sz="1400" dirty="0" err="1"/>
              <a:t>Finnish</a:t>
            </a:r>
            <a:r>
              <a:rPr lang="fr-FR" sz="1400" dirty="0"/>
              <a:t> </a:t>
            </a:r>
            <a:r>
              <a:rPr lang="fr-FR" sz="1400" dirty="0" err="1"/>
              <a:t>Diabetes</a:t>
            </a:r>
            <a:r>
              <a:rPr lang="fr-FR" sz="1400" dirty="0"/>
              <a:t> </a:t>
            </a:r>
            <a:r>
              <a:rPr lang="fr-FR" sz="1400" dirty="0" err="1"/>
              <a:t>Prevention</a:t>
            </a:r>
            <a:r>
              <a:rPr lang="fr-FR" sz="1400" dirty="0"/>
              <a:t> </a:t>
            </a:r>
            <a:r>
              <a:rPr lang="fr-FR" sz="1400" dirty="0" err="1"/>
              <a:t>Study</a:t>
            </a:r>
            <a:r>
              <a:rPr lang="fr-FR" sz="1400" dirty="0"/>
              <a:t> Group. </a:t>
            </a:r>
            <a:r>
              <a:rPr lang="fr-FR" sz="1400" dirty="0" err="1"/>
              <a:t>Prevention</a:t>
            </a:r>
            <a:r>
              <a:rPr lang="fr-FR" sz="1400" dirty="0"/>
              <a:t> of type 2 </a:t>
            </a:r>
            <a:r>
              <a:rPr lang="fr-FR" sz="1400" dirty="0" err="1"/>
              <a:t>diabetes</a:t>
            </a:r>
            <a:r>
              <a:rPr lang="fr-FR" sz="1400" dirty="0"/>
              <a:t> </a:t>
            </a:r>
            <a:r>
              <a:rPr lang="fr-FR" sz="1400" dirty="0" err="1"/>
              <a:t>mellitus</a:t>
            </a:r>
            <a:r>
              <a:rPr lang="fr-FR" sz="1400" dirty="0"/>
              <a:t> by changes in </a:t>
            </a:r>
            <a:r>
              <a:rPr lang="fr-FR" sz="1400" dirty="0" err="1"/>
              <a:t>lifestyle</a:t>
            </a:r>
            <a:r>
              <a:rPr lang="fr-FR" sz="1400" dirty="0"/>
              <a:t> </a:t>
            </a:r>
            <a:r>
              <a:rPr lang="fr-FR" sz="1400" dirty="0" err="1"/>
              <a:t>among</a:t>
            </a:r>
            <a:r>
              <a:rPr lang="fr-FR" sz="1400" dirty="0"/>
              <a:t> </a:t>
            </a:r>
            <a:r>
              <a:rPr lang="fr-FR" sz="1400" dirty="0" err="1"/>
              <a:t>subjects</a:t>
            </a:r>
            <a:r>
              <a:rPr lang="fr-FR" sz="1400" dirty="0"/>
              <a:t> </a:t>
            </a:r>
            <a:r>
              <a:rPr lang="fr-FR" sz="1400" dirty="0" err="1"/>
              <a:t>with</a:t>
            </a:r>
            <a:r>
              <a:rPr lang="fr-FR" sz="1400" dirty="0"/>
              <a:t> </a:t>
            </a:r>
            <a:r>
              <a:rPr lang="fr-FR" sz="1400" dirty="0" err="1"/>
              <a:t>impaired</a:t>
            </a:r>
            <a:r>
              <a:rPr lang="fr-FR" sz="1400" dirty="0"/>
              <a:t> glucose </a:t>
            </a:r>
            <a:r>
              <a:rPr lang="fr-FR" sz="1400" dirty="0" err="1"/>
              <a:t>tolerance</a:t>
            </a:r>
            <a:r>
              <a:rPr lang="fr-FR" sz="1400" dirty="0"/>
              <a:t>. N </a:t>
            </a:r>
            <a:r>
              <a:rPr lang="fr-FR" sz="1400" dirty="0" err="1"/>
              <a:t>Engl</a:t>
            </a:r>
            <a:r>
              <a:rPr lang="fr-FR" sz="1400" dirty="0"/>
              <a:t> J Med 2001;344:1343–1350 </a:t>
            </a:r>
          </a:p>
          <a:p>
            <a:r>
              <a:rPr lang="fr-FR" sz="1400" dirty="0"/>
              <a:t>3. </a:t>
            </a:r>
            <a:r>
              <a:rPr lang="fr-FR" sz="1400" dirty="0" err="1"/>
              <a:t>Knowler</a:t>
            </a:r>
            <a:r>
              <a:rPr lang="fr-FR" sz="1400" dirty="0"/>
              <a:t> WC, </a:t>
            </a:r>
            <a:r>
              <a:rPr lang="fr-FR" sz="1400" dirty="0" err="1"/>
              <a:t>Barrett-Connor</a:t>
            </a:r>
            <a:r>
              <a:rPr lang="fr-FR" sz="1400" dirty="0"/>
              <a:t> E, Fowler SE, et al.; </a:t>
            </a:r>
            <a:r>
              <a:rPr lang="fr-FR" sz="1400" dirty="0" err="1"/>
              <a:t>Diabetes</a:t>
            </a:r>
            <a:r>
              <a:rPr lang="fr-FR" sz="1400" dirty="0"/>
              <a:t> </a:t>
            </a:r>
            <a:r>
              <a:rPr lang="fr-FR" sz="1400" dirty="0" err="1"/>
              <a:t>Prevention</a:t>
            </a:r>
            <a:r>
              <a:rPr lang="fr-FR" sz="1400" dirty="0"/>
              <a:t> Program </a:t>
            </a:r>
            <a:r>
              <a:rPr lang="fr-FR" sz="1400" dirty="0" err="1"/>
              <a:t>Research</a:t>
            </a:r>
            <a:r>
              <a:rPr lang="fr-FR" sz="1400" dirty="0"/>
              <a:t> Group. </a:t>
            </a:r>
            <a:r>
              <a:rPr lang="fr-FR" sz="1400" dirty="0" err="1"/>
              <a:t>Reduction</a:t>
            </a:r>
            <a:r>
              <a:rPr lang="fr-FR" sz="1400" dirty="0"/>
              <a:t> in the incidence of type 2 </a:t>
            </a:r>
            <a:r>
              <a:rPr lang="fr-FR" sz="1400" dirty="0" err="1"/>
              <a:t>diabetes</a:t>
            </a:r>
            <a:r>
              <a:rPr lang="fr-FR" sz="1400" dirty="0"/>
              <a:t> </a:t>
            </a:r>
            <a:r>
              <a:rPr lang="fr-FR" sz="1400" dirty="0" err="1"/>
              <a:t>with</a:t>
            </a:r>
            <a:r>
              <a:rPr lang="fr-FR" sz="1400" dirty="0"/>
              <a:t> </a:t>
            </a:r>
            <a:r>
              <a:rPr lang="fr-FR" sz="1400" dirty="0" err="1"/>
              <a:t>lifestyle</a:t>
            </a:r>
            <a:r>
              <a:rPr lang="fr-FR" sz="1400" dirty="0"/>
              <a:t> intervention or </a:t>
            </a:r>
            <a:r>
              <a:rPr lang="fr-FR" sz="1400" dirty="0" err="1"/>
              <a:t>metformin</a:t>
            </a:r>
            <a:r>
              <a:rPr lang="fr-FR" sz="1400" dirty="0"/>
              <a:t>. N </a:t>
            </a:r>
            <a:r>
              <a:rPr lang="fr-FR" sz="1400" dirty="0" err="1"/>
              <a:t>Engl</a:t>
            </a:r>
            <a:r>
              <a:rPr lang="fr-FR" sz="1400" dirty="0"/>
              <a:t> J Med 2002;346:393–403 </a:t>
            </a:r>
          </a:p>
          <a:p>
            <a:r>
              <a:rPr lang="fr-FR" sz="1400" dirty="0"/>
              <a:t>4. </a:t>
            </a:r>
            <a:r>
              <a:rPr lang="fr-FR" sz="1400" dirty="0" err="1"/>
              <a:t>Knowler</a:t>
            </a:r>
            <a:r>
              <a:rPr lang="fr-FR" sz="1400" dirty="0"/>
              <a:t> WC, Fowler SE, </a:t>
            </a:r>
            <a:r>
              <a:rPr lang="fr-FR" sz="1400" dirty="0" err="1"/>
              <a:t>Hamman</a:t>
            </a:r>
            <a:r>
              <a:rPr lang="fr-FR" sz="1400" dirty="0"/>
              <a:t> RF, et al.; </a:t>
            </a:r>
            <a:r>
              <a:rPr lang="fr-FR" sz="1400" dirty="0" err="1"/>
              <a:t>Diabetes</a:t>
            </a:r>
            <a:r>
              <a:rPr lang="fr-FR" sz="1400" dirty="0"/>
              <a:t> </a:t>
            </a:r>
            <a:r>
              <a:rPr lang="fr-FR" sz="1400" dirty="0" err="1"/>
              <a:t>Prevention</a:t>
            </a:r>
            <a:r>
              <a:rPr lang="fr-FR" sz="1400" dirty="0"/>
              <a:t> Program </a:t>
            </a:r>
            <a:r>
              <a:rPr lang="fr-FR" sz="1400" dirty="0" err="1"/>
              <a:t>Research</a:t>
            </a:r>
            <a:r>
              <a:rPr lang="fr-FR" sz="1400" dirty="0"/>
              <a:t> Group. 10-year </a:t>
            </a:r>
            <a:r>
              <a:rPr lang="fr-FR" sz="1400" dirty="0" err="1"/>
              <a:t>follow</a:t>
            </a:r>
            <a:r>
              <a:rPr lang="fr-FR" sz="1400" dirty="0"/>
              <a:t>-up of </a:t>
            </a:r>
            <a:r>
              <a:rPr lang="fr-FR" sz="1400" dirty="0" err="1"/>
              <a:t>diabetes</a:t>
            </a:r>
            <a:r>
              <a:rPr lang="fr-FR" sz="1400" dirty="0"/>
              <a:t> </a:t>
            </a:r>
            <a:r>
              <a:rPr lang="fr-FR" sz="1400" dirty="0" err="1"/>
              <a:t>inci</a:t>
            </a:r>
            <a:r>
              <a:rPr lang="fr-FR" sz="1400" dirty="0"/>
              <a:t>- </a:t>
            </a:r>
            <a:r>
              <a:rPr lang="fr-FR" sz="1400" dirty="0" err="1"/>
              <a:t>dence</a:t>
            </a:r>
            <a:r>
              <a:rPr lang="fr-FR" sz="1400" dirty="0"/>
              <a:t> and </a:t>
            </a:r>
            <a:r>
              <a:rPr lang="fr-FR" sz="1400" dirty="0" err="1"/>
              <a:t>weight</a:t>
            </a:r>
            <a:r>
              <a:rPr lang="fr-FR" sz="1400" dirty="0"/>
              <a:t> </a:t>
            </a:r>
            <a:r>
              <a:rPr lang="fr-FR" sz="1400" dirty="0" err="1"/>
              <a:t>loss</a:t>
            </a:r>
            <a:r>
              <a:rPr lang="fr-FR" sz="1400" dirty="0"/>
              <a:t> in the </a:t>
            </a:r>
            <a:r>
              <a:rPr lang="fr-FR" sz="1400" dirty="0" err="1"/>
              <a:t>Diabetes</a:t>
            </a:r>
            <a:r>
              <a:rPr lang="fr-FR" sz="1400" dirty="0"/>
              <a:t> </a:t>
            </a:r>
            <a:r>
              <a:rPr lang="fr-FR" sz="1400" dirty="0" err="1"/>
              <a:t>Prevention</a:t>
            </a:r>
            <a:r>
              <a:rPr lang="fr-FR" sz="1400" dirty="0"/>
              <a:t> Program </a:t>
            </a:r>
            <a:r>
              <a:rPr lang="fr-FR" sz="1400" dirty="0" err="1"/>
              <a:t>Outcomes</a:t>
            </a:r>
            <a:r>
              <a:rPr lang="fr-FR" sz="1400" dirty="0"/>
              <a:t> </a:t>
            </a:r>
            <a:r>
              <a:rPr lang="fr-FR" sz="1400" dirty="0" err="1"/>
              <a:t>Study</a:t>
            </a:r>
            <a:r>
              <a:rPr lang="fr-FR" sz="1400" dirty="0"/>
              <a:t>. Lancet 2009;374:1677–1686 </a:t>
            </a:r>
          </a:p>
          <a:p>
            <a:pPr marL="0" marR="0" indent="0" algn="l" defTabSz="914400" rtl="0" fontAlgn="auto" latinLnBrk="0" hangingPunct="0">
              <a:lnSpc>
                <a:spcPct val="100000"/>
              </a:lnSpc>
              <a:spcBef>
                <a:spcPts val="0"/>
              </a:spcBef>
              <a:spcAft>
                <a:spcPts val="0"/>
              </a:spcAft>
              <a:buClrTx/>
              <a:buSzTx/>
              <a:buFontTx/>
              <a:buNone/>
              <a:tabLst/>
            </a:pPr>
            <a:endParaRPr kumimoji="0" lang="fr-FR" sz="1400" b="0" i="0" u="none" strike="noStrike" cap="none" spc="0" normalizeH="0" baseline="0" dirty="0">
              <a:ln>
                <a:noFill/>
              </a:ln>
              <a:solidFill>
                <a:schemeClr val="accent6"/>
              </a:solidFill>
              <a:effectLst/>
              <a:uFillTx/>
              <a:latin typeface="Arial"/>
              <a:ea typeface="Arial"/>
              <a:cs typeface="Arial"/>
              <a:sym typeface="Arial"/>
            </a:endParaRPr>
          </a:p>
        </p:txBody>
      </p:sp>
    </p:spTree>
    <p:extLst>
      <p:ext uri="{BB962C8B-B14F-4D97-AF65-F5344CB8AC3E}">
        <p14:creationId xmlns:p14="http://schemas.microsoft.com/office/powerpoint/2010/main" xmlns="" val="428680406"/>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 name="Extensive overview over prevention interventions (slide of Pr Faggiano, Paris, MILDECA 23 novembre 2012)"/>
          <p:cNvSpPr txBox="1">
            <a:spLocks noGrp="1"/>
          </p:cNvSpPr>
          <p:nvPr>
            <p:ph type="title"/>
          </p:nvPr>
        </p:nvSpPr>
        <p:spPr>
          <a:prstGeom prst="rect">
            <a:avLst/>
          </a:prstGeom>
        </p:spPr>
        <p:txBody>
          <a:bodyPr>
            <a:noAutofit/>
          </a:bodyPr>
          <a:lstStyle>
            <a:lvl1pPr defTabSz="704087">
              <a:defRPr sz="2772"/>
            </a:lvl1pPr>
          </a:lstStyle>
          <a:p>
            <a:r>
              <a:rPr lang="fr-FR" sz="1800" dirty="0"/>
              <a:t>Suivi à long terme +15 ans (DPP </a:t>
            </a:r>
            <a:r>
              <a:rPr lang="fr-FR" sz="1800" dirty="0" err="1"/>
              <a:t>outcome</a:t>
            </a:r>
            <a:r>
              <a:rPr lang="fr-FR" sz="1800" dirty="0"/>
              <a:t> </a:t>
            </a:r>
            <a:r>
              <a:rPr lang="fr-FR" sz="1800" dirty="0" err="1"/>
              <a:t>studies</a:t>
            </a:r>
            <a:r>
              <a:rPr lang="fr-FR" sz="1800" dirty="0"/>
              <a:t>)</a:t>
            </a:r>
            <a:endParaRPr sz="1800" dirty="0"/>
          </a:p>
        </p:txBody>
      </p:sp>
      <p:pic>
        <p:nvPicPr>
          <p:cNvPr id="4" name="Image 3" descr="Une image contenant capture d’écran&#10;&#10;Description générée automatiquement">
            <a:extLst>
              <a:ext uri="{FF2B5EF4-FFF2-40B4-BE49-F238E27FC236}">
                <a16:creationId xmlns:a16="http://schemas.microsoft.com/office/drawing/2014/main" xmlns="" id="{EEBB0BB3-98D2-B343-9B49-6364112EF3C9}"/>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49250" y="769342"/>
            <a:ext cx="8445500" cy="3314700"/>
          </a:xfrm>
          <a:prstGeom prst="rect">
            <a:avLst/>
          </a:prstGeom>
        </p:spPr>
      </p:pic>
      <p:pic>
        <p:nvPicPr>
          <p:cNvPr id="3" name="Image 2">
            <a:extLst>
              <a:ext uri="{FF2B5EF4-FFF2-40B4-BE49-F238E27FC236}">
                <a16:creationId xmlns:a16="http://schemas.microsoft.com/office/drawing/2014/main" xmlns="" id="{14B53F67-03F2-224A-A5C7-BC4173FDCAA4}"/>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134033" y="4084042"/>
            <a:ext cx="2374900" cy="2349500"/>
          </a:xfrm>
          <a:prstGeom prst="rect">
            <a:avLst/>
          </a:prstGeom>
        </p:spPr>
      </p:pic>
      <p:sp>
        <p:nvSpPr>
          <p:cNvPr id="6" name="Rectangle 5">
            <a:extLst>
              <a:ext uri="{FF2B5EF4-FFF2-40B4-BE49-F238E27FC236}">
                <a16:creationId xmlns:a16="http://schemas.microsoft.com/office/drawing/2014/main" xmlns="" id="{9C4B049F-4B8F-B14D-9354-2CF169917285}"/>
              </a:ext>
            </a:extLst>
          </p:cNvPr>
          <p:cNvSpPr/>
          <p:nvPr/>
        </p:nvSpPr>
        <p:spPr>
          <a:xfrm>
            <a:off x="900766" y="6366035"/>
            <a:ext cx="7658617" cy="646331"/>
          </a:xfrm>
          <a:prstGeom prst="rect">
            <a:avLst/>
          </a:prstGeom>
        </p:spPr>
        <p:txBody>
          <a:bodyPr wrap="square">
            <a:spAutoFit/>
          </a:bodyPr>
          <a:lstStyle/>
          <a:p>
            <a:r>
              <a:rPr lang="fr-FR" dirty="0"/>
              <a:t>https://</a:t>
            </a:r>
            <a:r>
              <a:rPr lang="fr-FR" dirty="0" err="1"/>
              <a:t>www.cdc.gov</a:t>
            </a:r>
            <a:r>
              <a:rPr lang="fr-FR" dirty="0"/>
              <a:t>/</a:t>
            </a:r>
            <a:r>
              <a:rPr lang="fr-FR" dirty="0" err="1"/>
              <a:t>diabetes</a:t>
            </a:r>
            <a:r>
              <a:rPr lang="fr-FR" dirty="0"/>
              <a:t>/</a:t>
            </a:r>
            <a:r>
              <a:rPr lang="fr-FR" dirty="0" err="1"/>
              <a:t>prevention</a:t>
            </a:r>
            <a:r>
              <a:rPr lang="fr-FR" dirty="0"/>
              <a:t>/</a:t>
            </a:r>
            <a:r>
              <a:rPr lang="fr-FR" dirty="0" err="1"/>
              <a:t>index.html</a:t>
            </a:r>
            <a:r>
              <a:rPr lang="en" dirty="0"/>
              <a:t> </a:t>
            </a:r>
            <a:r>
              <a:rPr lang="en" dirty="0" err="1"/>
              <a:t>acc</a:t>
            </a:r>
            <a:r>
              <a:rPr lang="fr-FR" dirty="0" err="1"/>
              <a:t>édé</a:t>
            </a:r>
            <a:r>
              <a:rPr lang="en" dirty="0"/>
              <a:t> le 24/04/2019</a:t>
            </a:r>
          </a:p>
          <a:p>
            <a:endParaRPr lang="fr-FR" dirty="0"/>
          </a:p>
        </p:txBody>
      </p:sp>
    </p:spTree>
    <p:extLst>
      <p:ext uri="{BB962C8B-B14F-4D97-AF65-F5344CB8AC3E}">
        <p14:creationId xmlns:p14="http://schemas.microsoft.com/office/powerpoint/2010/main" xmlns="" val="1677384671"/>
      </p:ext>
    </p:extLst>
  </p:cSld>
  <p:clrMapOvr>
    <a:masterClrMapping/>
  </p:clrMapOvr>
  <p:transition spd="med"/>
</p:sld>
</file>

<file path=ppt/theme/theme1.xml><?xml version="1.0" encoding="utf-8"?>
<a:theme xmlns:a="http://schemas.openxmlformats.org/drawingml/2006/main" name="SPF Rouge">
  <a:themeElements>
    <a:clrScheme name="SPF Rouge">
      <a:dk1>
        <a:srgbClr val="4D4D4F"/>
      </a:dk1>
      <a:lt1>
        <a:srgbClr val="FFFFFF"/>
      </a:lt1>
      <a:dk2>
        <a:srgbClr val="A7A7A7"/>
      </a:dk2>
      <a:lt2>
        <a:srgbClr val="535353"/>
      </a:lt2>
      <a:accent1>
        <a:srgbClr val="E30056"/>
      </a:accent1>
      <a:accent2>
        <a:srgbClr val="3C2782"/>
      </a:accent2>
      <a:accent3>
        <a:srgbClr val="00A5D5"/>
      </a:accent3>
      <a:accent4>
        <a:srgbClr val="004192"/>
      </a:accent4>
      <a:accent5>
        <a:srgbClr val="8D003A"/>
      </a:accent5>
      <a:accent6>
        <a:srgbClr val="4D4D4F"/>
      </a:accent6>
      <a:hlink>
        <a:srgbClr val="0000FF"/>
      </a:hlink>
      <a:folHlink>
        <a:srgbClr val="FF00FF"/>
      </a:folHlink>
    </a:clrScheme>
    <a:fontScheme name="SPF Rouge">
      <a:majorFont>
        <a:latin typeface="Calibri"/>
        <a:ea typeface="Calibri"/>
        <a:cs typeface="Calibri"/>
      </a:majorFont>
      <a:minorFont>
        <a:latin typeface="Helvetica"/>
        <a:ea typeface="Helvetica"/>
        <a:cs typeface="Helvetica"/>
      </a:minorFont>
    </a:fontScheme>
    <a:fmtScheme name="SPF Roug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6"/>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0" tIns="0" rIns="0" bIns="0"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6"/>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SPF Rouge">
  <a:themeElements>
    <a:clrScheme name="SPF Rouge">
      <a:dk1>
        <a:srgbClr val="000000"/>
      </a:dk1>
      <a:lt1>
        <a:srgbClr val="FFFFFF"/>
      </a:lt1>
      <a:dk2>
        <a:srgbClr val="A7A7A7"/>
      </a:dk2>
      <a:lt2>
        <a:srgbClr val="535353"/>
      </a:lt2>
      <a:accent1>
        <a:srgbClr val="E30056"/>
      </a:accent1>
      <a:accent2>
        <a:srgbClr val="3C2782"/>
      </a:accent2>
      <a:accent3>
        <a:srgbClr val="00A5D5"/>
      </a:accent3>
      <a:accent4>
        <a:srgbClr val="004192"/>
      </a:accent4>
      <a:accent5>
        <a:srgbClr val="8D003A"/>
      </a:accent5>
      <a:accent6>
        <a:srgbClr val="4D4D4F"/>
      </a:accent6>
      <a:hlink>
        <a:srgbClr val="0000FF"/>
      </a:hlink>
      <a:folHlink>
        <a:srgbClr val="FF00FF"/>
      </a:folHlink>
    </a:clrScheme>
    <a:fontScheme name="SPF Rouge">
      <a:majorFont>
        <a:latin typeface="Calibri"/>
        <a:ea typeface="Calibri"/>
        <a:cs typeface="Calibri"/>
      </a:majorFont>
      <a:minorFont>
        <a:latin typeface="Helvetica"/>
        <a:ea typeface="Helvetica"/>
        <a:cs typeface="Helvetica"/>
      </a:minorFont>
    </a:fontScheme>
    <a:fmtScheme name="SPF Roug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6"/>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0" tIns="0" rIns="0" bIns="0"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6"/>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4463</TotalTime>
  <Words>947</Words>
  <Application>Microsoft Office PowerPoint</Application>
  <PresentationFormat>Affichage à l'écran (4:3)</PresentationFormat>
  <Paragraphs>74</Paragraphs>
  <Slides>14</Slides>
  <Notes>1</Notes>
  <HiddenSlides>0</HiddenSlides>
  <MMClips>0</MMClips>
  <ScaleCrop>false</ScaleCrop>
  <HeadingPairs>
    <vt:vector size="4" baseType="variant">
      <vt:variant>
        <vt:lpstr>Thème</vt:lpstr>
      </vt:variant>
      <vt:variant>
        <vt:i4>1</vt:i4>
      </vt:variant>
      <vt:variant>
        <vt:lpstr>Titres des diapositives</vt:lpstr>
      </vt:variant>
      <vt:variant>
        <vt:i4>14</vt:i4>
      </vt:variant>
    </vt:vector>
  </HeadingPairs>
  <TitlesOfParts>
    <vt:vector size="15" baseType="lpstr">
      <vt:lpstr>SPF Rouge</vt:lpstr>
      <vt:lpstr>Implémentation : une société savante européenne</vt:lpstr>
      <vt:lpstr>What works center – centres de preuves</vt:lpstr>
      <vt:lpstr>Après la recherche initiale : chercheur impliqué</vt:lpstr>
      <vt:lpstr>Après la recherche : chercheur non impliqué</vt:lpstr>
      <vt:lpstr>Système d’information</vt:lpstr>
      <vt:lpstr>Centres d’aide au sevrage tabagique en GB</vt:lpstr>
      <vt:lpstr>monitoring</vt:lpstr>
      <vt:lpstr>Diapositive 8</vt:lpstr>
      <vt:lpstr>Suivi à long terme +15 ans (DPP outcome studies)</vt:lpstr>
      <vt:lpstr>Diapositive 10</vt:lpstr>
      <vt:lpstr>Diapositive 11</vt:lpstr>
      <vt:lpstr>Témoignages</vt:lpstr>
      <vt:lpstr>Calcul du retour sur investissement par l’AMA</vt:lpstr>
      <vt:lpstr>Programme national de prévention du diabète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 nouvel objet en santé publique : leS registreS d’interventions</dc:title>
  <dc:creator>ARWIDSON Pierre</dc:creator>
  <cp:lastModifiedBy>CRSMS</cp:lastModifiedBy>
  <cp:revision>226</cp:revision>
  <cp:lastPrinted>2018-11-07T04:41:42Z</cp:lastPrinted>
  <dcterms:modified xsi:type="dcterms:W3CDTF">2020-03-09T10:01:58Z</dcterms:modified>
</cp:coreProperties>
</file>